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mp" ContentType="image/png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13" r:id="rId1"/>
  </p:sldMasterIdLst>
  <p:notesMasterIdLst>
    <p:notesMasterId r:id="rId20"/>
  </p:notesMasterIdLst>
  <p:sldIdLst>
    <p:sldId id="256" r:id="rId2"/>
    <p:sldId id="262" r:id="rId3"/>
    <p:sldId id="272" r:id="rId4"/>
    <p:sldId id="263" r:id="rId5"/>
    <p:sldId id="260" r:id="rId6"/>
    <p:sldId id="265" r:id="rId7"/>
    <p:sldId id="266" r:id="rId8"/>
    <p:sldId id="264" r:id="rId9"/>
    <p:sldId id="268" r:id="rId10"/>
    <p:sldId id="267" r:id="rId11"/>
    <p:sldId id="269" r:id="rId12"/>
    <p:sldId id="261" r:id="rId13"/>
    <p:sldId id="275" r:id="rId14"/>
    <p:sldId id="277" r:id="rId15"/>
    <p:sldId id="278" r:id="rId16"/>
    <p:sldId id="279" r:id="rId17"/>
    <p:sldId id="271" r:id="rId18"/>
    <p:sldId id="276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EA700"/>
    <a:srgbClr val="979893"/>
    <a:srgbClr val="BEC3BF"/>
    <a:srgbClr val="BFC4C0"/>
    <a:srgbClr val="BF9000"/>
    <a:srgbClr val="2F6F9E"/>
    <a:srgbClr val="BCBCBD"/>
    <a:srgbClr val="075767"/>
    <a:srgbClr val="B0B0B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4660258-51C4-482B-9D22-6F3482B5310B}" v="415" dt="2021-02-23T18:58:15.38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4" autoAdjust="0"/>
    <p:restoredTop sz="94660"/>
  </p:normalViewPr>
  <p:slideViewPr>
    <p:cSldViewPr snapToGrid="0">
      <p:cViewPr varScale="1">
        <p:scale>
          <a:sx n="92" d="100"/>
          <a:sy n="92" d="100"/>
        </p:scale>
        <p:origin x="84" y="2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hdphoto1.wdp>
</file>

<file path=ppt/media/hdphoto2.wdp>
</file>

<file path=ppt/media/hdphoto3.wdp>
</file>

<file path=ppt/media/image1.jpeg>
</file>

<file path=ppt/media/image10.jpeg>
</file>

<file path=ppt/media/image11.png>
</file>

<file path=ppt/media/image12.png>
</file>

<file path=ppt/media/image13.png>
</file>

<file path=ppt/media/image2.png>
</file>

<file path=ppt/media/image3.png>
</file>

<file path=ppt/media/image4.jpeg>
</file>

<file path=ppt/media/image5.png>
</file>

<file path=ppt/media/image6.jpg>
</file>

<file path=ppt/media/image7.png>
</file>

<file path=ppt/media/image8.png>
</file>

<file path=ppt/media/image9.tmp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5CA56A3-F046-4467-9E38-7F574CECB9EE}" type="datetimeFigureOut">
              <a:rPr lang="en-US" smtClean="0"/>
              <a:t>3/3/2021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EA691D0-E1FB-47B3-8E1E-C657E44F9F8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801968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474A00-4FEF-4373-A1F7-2906EBDA443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E30223C-9EFE-440C-87F8-170A2B8F5DE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DACA2E3-41A7-43B0-9B19-C750F5B4E2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t>3/3/2021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7666F6-A40A-4511-88C3-CFE7F8C1CB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7A2E49D-612D-4D85-AF85-AC8D872383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6993031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070743-B2CF-4692-B689-FDB9D30D84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AC56334-96C8-4606-B9CA-3F226F4DD6C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AC0452-2E81-4179-84AA-A89B7BBD5E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t>3/3/2021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8A52690-39FD-46F8-81E7-C2D9221EF7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97B2F9A-B5D9-4B5C-BFF9-9EA7B7C972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091269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3ACAE95-9069-4F85-A79A-22BBAE40ECD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0FBF23F-60CB-4894-AAA8-C461980A9C7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0C43D66-9BBD-46DC-A0FF-220CDB5970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t>3/3/2021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68FE48C-3B52-44E5-AE71-7DEEF478F4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5596860-D475-4BCE-B5CB-06D2E099B4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964278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1972EE-EB4A-4BAC-B80A-EA5E9FA474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968B23-46C9-4C5C-9A99-4ADE7436DCE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C1D635F-A056-4A3A-9F88-D77A527DB3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t>3/3/2021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F057354-2774-4438-9CB5-CBF048F05E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15C996B-6086-4B2C-8C67-BD559D4DA6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38356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3E647C-5097-4A6B-B664-36DF3E0CE8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BD5D920-56C6-4588-8656-874D281326F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E9B90C6-3403-409C-9F82-A0D529E4C2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t>3/3/2021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21D563E-E505-4C96-9EEA-2DF1ECA259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47BFD85-A961-4612-A5B1-795FB5957C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794328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7809F3-5D58-48EE-9AD7-BAF43C54C4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7C6035-2A9D-4B04-8B3F-6302AD3F069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D1490D6-5CA1-4554-A586-34B508C25B2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76574E4-8730-4FD3-B8EE-EC4B70D738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t>3/3/2021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A7642B-C157-4DAB-B0BB-1FCD4BCC50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A0DCD5C-AE7B-4217-A35E-AE7892CA7D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311747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9CBCBF-6714-4676-AE28-8CA2B9CF97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E1796A-B2E0-42EE-AA79-EC745EB81A0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D505A35-2BDD-4BF9-A354-767325AEF5E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E64C3CC-AD0F-4FD9-9BBB-7307B3D21D1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5289FE2-C18F-4E76-91D1-0B0EE895468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0CF749C-13DC-47F1-AD0D-DDD3E3BCD4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t>3/3/2021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D5C12EA-D506-4C94-AEFD-02F02EE9D2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C238D7E-EEA7-412A-BF31-DE7C0D054A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46051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D63797-C8D2-40A4-B3A7-7CF617E915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D5D0980-7470-450C-BD92-5F2C79A974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t>3/3/2021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E32B717-BC7A-45CD-8972-A2D2E018B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8249AD4-AEFC-452E-BB5F-1DE88FBF57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2196458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07729D2-77A3-479F-93D6-82FB845EC3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t>3/3/2021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16EFAEB-D6DE-4F99-B41B-4167306384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F20C0DE-A932-4143-BCC8-20F525F6E3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290719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FDF134-9FB2-493A-8737-4B1C5365AB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AA7A8F-4F56-4AC3-9A71-169C744C3C0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59766D2-FB8A-48E3-A8BB-FEB216FD331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DB0AA82-FE05-4237-B976-8A263B31EE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t>3/3/2021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CFBE920-E9FF-485F-A638-DADAFF38BE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0F6AB50-FE61-46D4-9AF8-9ADE57D39E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76670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FC1706-B1EB-49BF-B533-B99828B479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153DBDE-C2F1-48D7-AAF2-8EF4A7E6AD0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8BCF228-AC49-46EB-9B88-8ED08EEE26A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70B3021-35EE-42EA-B878-32664F00EA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t>3/3/2021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19807C1-CEA5-4C03-9842-652B8C9C8F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8B506C-B62E-4775-BF82-D8FD4724AA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6712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122DCD9-9C99-464B-9523-1D5888B4F0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572667A-A0F9-4065-8E05-E866A9FCEDE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A61222A-D0E0-4F9E-A9C5-5CC22235DEE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4D57BDD-E64A-4D27-8978-82FFCA18A12C}" type="datetimeFigureOut">
              <a:rPr lang="en-US" smtClean="0"/>
              <a:pPr/>
              <a:t>3/3/2021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8CA96C4-A753-4337-8FBA-F321653AC21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DF0A41A-E5C8-4840-A615-89F8B52AD77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643A852-0206-46AC-B0EB-64561293312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996604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14" r:id="rId1"/>
    <p:sldLayoutId id="2147483815" r:id="rId2"/>
    <p:sldLayoutId id="2147483816" r:id="rId3"/>
    <p:sldLayoutId id="2147483817" r:id="rId4"/>
    <p:sldLayoutId id="2147483818" r:id="rId5"/>
    <p:sldLayoutId id="2147483819" r:id="rId6"/>
    <p:sldLayoutId id="2147483820" r:id="rId7"/>
    <p:sldLayoutId id="2147483821" r:id="rId8"/>
    <p:sldLayoutId id="2147483822" r:id="rId9"/>
    <p:sldLayoutId id="2147483823" r:id="rId10"/>
    <p:sldLayoutId id="2147483824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m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microsoft.com/office/2007/relationships/hdphoto" Target="../media/hdphoto1.wdp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microsoft.com/office/2007/relationships/hdphoto" Target="../media/hdphoto2.wdp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microsoft.com/office/2007/relationships/hdphoto" Target="../media/hdphoto1.wdp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.png"/><Relationship Id="rId5" Type="http://schemas.microsoft.com/office/2007/relationships/hdphoto" Target="../media/hdphoto1.wdp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BF9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Spacial view of digital earth">
            <a:extLst>
              <a:ext uri="{FF2B5EF4-FFF2-40B4-BE49-F238E27FC236}">
                <a16:creationId xmlns:a16="http://schemas.microsoft.com/office/drawing/2014/main" id="{94D36C4F-EC43-41EF-9A8F-F59F8D97FA6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6905" r="18762"/>
          <a:stretch/>
        </p:blipFill>
        <p:spPr>
          <a:xfrm>
            <a:off x="-2" y="-1"/>
            <a:ext cx="4572002" cy="6858002"/>
          </a:xfrm>
          <a:custGeom>
            <a:avLst/>
            <a:gdLst/>
            <a:ahLst/>
            <a:cxnLst/>
            <a:rect l="l" t="t" r="r" b="b"/>
            <a:pathLst>
              <a:path w="4572002" h="6858002">
                <a:moveTo>
                  <a:pt x="4295315" y="6438981"/>
                </a:moveTo>
                <a:lnTo>
                  <a:pt x="4275384" y="6463840"/>
                </a:lnTo>
                <a:lnTo>
                  <a:pt x="4275382" y="6463849"/>
                </a:lnTo>
                <a:lnTo>
                  <a:pt x="4261586" y="6513012"/>
                </a:lnTo>
                <a:lnTo>
                  <a:pt x="4242781" y="6546194"/>
                </a:lnTo>
                <a:lnTo>
                  <a:pt x="4242781" y="6546195"/>
                </a:lnTo>
                <a:lnTo>
                  <a:pt x="4259119" y="6521804"/>
                </a:lnTo>
                <a:lnTo>
                  <a:pt x="4261586" y="6513012"/>
                </a:lnTo>
                <a:lnTo>
                  <a:pt x="4264397" y="6508052"/>
                </a:lnTo>
                <a:lnTo>
                  <a:pt x="4275382" y="6463849"/>
                </a:lnTo>
                <a:lnTo>
                  <a:pt x="4275384" y="6463841"/>
                </a:lnTo>
                <a:cubicBezTo>
                  <a:pt x="4278336" y="6451650"/>
                  <a:pt x="4285813" y="6444077"/>
                  <a:pt x="4295315" y="6438981"/>
                </a:cubicBezTo>
                <a:close/>
                <a:moveTo>
                  <a:pt x="4211111" y="2836172"/>
                </a:moveTo>
                <a:lnTo>
                  <a:pt x="4202420" y="2848793"/>
                </a:lnTo>
                <a:cubicBezTo>
                  <a:pt x="4192420" y="2881226"/>
                  <a:pt x="4178988" y="2913982"/>
                  <a:pt x="4177881" y="2947862"/>
                </a:cubicBezTo>
                <a:lnTo>
                  <a:pt x="4177881" y="2947863"/>
                </a:lnTo>
                <a:lnTo>
                  <a:pt x="4177881" y="2947863"/>
                </a:lnTo>
                <a:cubicBezTo>
                  <a:pt x="4177512" y="2959157"/>
                  <a:pt x="4178512" y="2970576"/>
                  <a:pt x="4181465" y="2982149"/>
                </a:cubicBezTo>
                <a:lnTo>
                  <a:pt x="4193158" y="3077402"/>
                </a:lnTo>
                <a:lnTo>
                  <a:pt x="4180703" y="3172654"/>
                </a:lnTo>
                <a:cubicBezTo>
                  <a:pt x="4154794" y="3276480"/>
                  <a:pt x="4127362" y="3380305"/>
                  <a:pt x="4133076" y="3489467"/>
                </a:cubicBezTo>
                <a:cubicBezTo>
                  <a:pt x="4134028" y="3507563"/>
                  <a:pt x="4122407" y="3529090"/>
                  <a:pt x="4110977" y="3544713"/>
                </a:cubicBezTo>
                <a:cubicBezTo>
                  <a:pt x="4100119" y="3559668"/>
                  <a:pt x="4094260" y="3566812"/>
                  <a:pt x="4093355" y="3574408"/>
                </a:cubicBezTo>
                <a:lnTo>
                  <a:pt x="4093355" y="3574408"/>
                </a:lnTo>
                <a:lnTo>
                  <a:pt x="4093355" y="3574409"/>
                </a:lnTo>
                <a:cubicBezTo>
                  <a:pt x="4092450" y="3582005"/>
                  <a:pt x="4096499" y="3590054"/>
                  <a:pt x="4105453" y="3606818"/>
                </a:cubicBezTo>
                <a:cubicBezTo>
                  <a:pt x="4109835" y="3614820"/>
                  <a:pt x="4112501" y="3624726"/>
                  <a:pt x="4118979" y="3630633"/>
                </a:cubicBezTo>
                <a:cubicBezTo>
                  <a:pt x="4127218" y="3638158"/>
                  <a:pt x="4132898" y="3646123"/>
                  <a:pt x="4136708" y="3654416"/>
                </a:cubicBezTo>
                <a:lnTo>
                  <a:pt x="4143220" y="3680164"/>
                </a:lnTo>
                <a:lnTo>
                  <a:pt x="4139172" y="3734837"/>
                </a:lnTo>
                <a:lnTo>
                  <a:pt x="4139172" y="3734838"/>
                </a:lnTo>
                <a:lnTo>
                  <a:pt x="4139172" y="3734838"/>
                </a:lnTo>
                <a:cubicBezTo>
                  <a:pt x="4138220" y="3741316"/>
                  <a:pt x="4136886" y="3749126"/>
                  <a:pt x="4139554" y="3754653"/>
                </a:cubicBezTo>
                <a:lnTo>
                  <a:pt x="4145911" y="3789776"/>
                </a:lnTo>
                <a:lnTo>
                  <a:pt x="4130980" y="3822472"/>
                </a:lnTo>
                <a:cubicBezTo>
                  <a:pt x="4123932" y="3831902"/>
                  <a:pt x="4118312" y="3842046"/>
                  <a:pt x="4116645" y="3852619"/>
                </a:cubicBezTo>
                <a:lnTo>
                  <a:pt x="4116645" y="3852620"/>
                </a:lnTo>
                <a:lnTo>
                  <a:pt x="4116645" y="3852620"/>
                </a:lnTo>
                <a:cubicBezTo>
                  <a:pt x="4114978" y="3863193"/>
                  <a:pt x="4117265" y="3874195"/>
                  <a:pt x="4126028" y="3885339"/>
                </a:cubicBezTo>
                <a:cubicBezTo>
                  <a:pt x="4135744" y="3897722"/>
                  <a:pt x="4143150" y="3910319"/>
                  <a:pt x="4148409" y="3923125"/>
                </a:cubicBezTo>
                <a:lnTo>
                  <a:pt x="4157913" y="3962160"/>
                </a:lnTo>
                <a:lnTo>
                  <a:pt x="4155523" y="4002410"/>
                </a:lnTo>
                <a:cubicBezTo>
                  <a:pt x="4152853" y="4016025"/>
                  <a:pt x="4148364" y="4029837"/>
                  <a:pt x="4142220" y="4043839"/>
                </a:cubicBezTo>
                <a:cubicBezTo>
                  <a:pt x="4133457" y="4063842"/>
                  <a:pt x="4128075" y="4083702"/>
                  <a:pt x="4127099" y="4103825"/>
                </a:cubicBezTo>
                <a:lnTo>
                  <a:pt x="4127099" y="4103826"/>
                </a:lnTo>
                <a:lnTo>
                  <a:pt x="4127099" y="4103826"/>
                </a:lnTo>
                <a:cubicBezTo>
                  <a:pt x="4126122" y="4123948"/>
                  <a:pt x="4129552" y="4144333"/>
                  <a:pt x="4138410" y="4165384"/>
                </a:cubicBezTo>
                <a:lnTo>
                  <a:pt x="4142315" y="4192388"/>
                </a:lnTo>
                <a:lnTo>
                  <a:pt x="4142220" y="4221391"/>
                </a:lnTo>
                <a:lnTo>
                  <a:pt x="4142220" y="4221391"/>
                </a:lnTo>
                <a:lnTo>
                  <a:pt x="4142220" y="4221392"/>
                </a:lnTo>
                <a:cubicBezTo>
                  <a:pt x="4142982" y="4232061"/>
                  <a:pt x="4143172" y="4243873"/>
                  <a:pt x="4147936" y="4253015"/>
                </a:cubicBezTo>
                <a:cubicBezTo>
                  <a:pt x="4160129" y="4277402"/>
                  <a:pt x="4175749" y="4300071"/>
                  <a:pt x="4187752" y="4324646"/>
                </a:cubicBezTo>
                <a:lnTo>
                  <a:pt x="4196706" y="4363891"/>
                </a:lnTo>
                <a:lnTo>
                  <a:pt x="4195944" y="4482004"/>
                </a:lnTo>
                <a:cubicBezTo>
                  <a:pt x="4193276" y="4546776"/>
                  <a:pt x="4192704" y="4612500"/>
                  <a:pt x="4135934" y="4659174"/>
                </a:cubicBezTo>
                <a:cubicBezTo>
                  <a:pt x="4131362" y="4662986"/>
                  <a:pt x="4128694" y="4671176"/>
                  <a:pt x="4127932" y="4677655"/>
                </a:cubicBezTo>
                <a:cubicBezTo>
                  <a:pt x="4124313" y="4707564"/>
                  <a:pt x="4123931" y="4738235"/>
                  <a:pt x="4118025" y="4767764"/>
                </a:cubicBezTo>
                <a:cubicBezTo>
                  <a:pt x="4115644" y="4779575"/>
                  <a:pt x="4114835" y="4790387"/>
                  <a:pt x="4116716" y="4800483"/>
                </a:cubicBezTo>
                <a:lnTo>
                  <a:pt x="4116716" y="4800483"/>
                </a:lnTo>
                <a:lnTo>
                  <a:pt x="4116716" y="4800484"/>
                </a:lnTo>
                <a:cubicBezTo>
                  <a:pt x="4118597" y="4810581"/>
                  <a:pt x="4123170" y="4819964"/>
                  <a:pt x="4131552" y="4828917"/>
                </a:cubicBezTo>
                <a:cubicBezTo>
                  <a:pt x="4142601" y="4840633"/>
                  <a:pt x="4151364" y="4853636"/>
                  <a:pt x="4156484" y="4867614"/>
                </a:cubicBezTo>
                <a:lnTo>
                  <a:pt x="4161262" y="4889275"/>
                </a:lnTo>
                <a:lnTo>
                  <a:pt x="4159557" y="4912168"/>
                </a:lnTo>
                <a:cubicBezTo>
                  <a:pt x="4157842" y="4919978"/>
                  <a:pt x="4157485" y="4927122"/>
                  <a:pt x="4158155" y="4933804"/>
                </a:cubicBezTo>
                <a:lnTo>
                  <a:pt x="4158155" y="4933805"/>
                </a:lnTo>
                <a:lnTo>
                  <a:pt x="4158155" y="4933805"/>
                </a:lnTo>
                <a:cubicBezTo>
                  <a:pt x="4160163" y="4953853"/>
                  <a:pt x="4171415" y="4969749"/>
                  <a:pt x="4182989" y="4987038"/>
                </a:cubicBezTo>
                <a:cubicBezTo>
                  <a:pt x="4194228" y="5003802"/>
                  <a:pt x="4208326" y="5022853"/>
                  <a:pt x="4209468" y="5041522"/>
                </a:cubicBezTo>
                <a:cubicBezTo>
                  <a:pt x="4210706" y="5062669"/>
                  <a:pt x="4221137" y="5082339"/>
                  <a:pt x="4228472" y="5102461"/>
                </a:cubicBezTo>
                <a:lnTo>
                  <a:pt x="4235616" y="5133225"/>
                </a:lnTo>
                <a:lnTo>
                  <a:pt x="4228901" y="5166113"/>
                </a:lnTo>
                <a:lnTo>
                  <a:pt x="4228901" y="5166114"/>
                </a:lnTo>
                <a:lnTo>
                  <a:pt x="4228901" y="5166114"/>
                </a:lnTo>
                <a:cubicBezTo>
                  <a:pt x="4228139" y="5167638"/>
                  <a:pt x="4228711" y="5169781"/>
                  <a:pt x="4229592" y="5172091"/>
                </a:cubicBezTo>
                <a:lnTo>
                  <a:pt x="4232139" y="5179068"/>
                </a:lnTo>
                <a:lnTo>
                  <a:pt x="4231973" y="5229433"/>
                </a:lnTo>
                <a:cubicBezTo>
                  <a:pt x="4228139" y="5245268"/>
                  <a:pt x="4220423" y="5259937"/>
                  <a:pt x="4208516" y="5272796"/>
                </a:cubicBezTo>
                <a:cubicBezTo>
                  <a:pt x="4185226" y="5298086"/>
                  <a:pt x="4177689" y="5325412"/>
                  <a:pt x="4179637" y="5355014"/>
                </a:cubicBezTo>
                <a:lnTo>
                  <a:pt x="4179637" y="5355014"/>
                </a:lnTo>
                <a:lnTo>
                  <a:pt x="4179637" y="5355015"/>
                </a:lnTo>
                <a:cubicBezTo>
                  <a:pt x="4180286" y="5364883"/>
                  <a:pt x="4181989" y="5375003"/>
                  <a:pt x="4184513" y="5385385"/>
                </a:cubicBezTo>
                <a:cubicBezTo>
                  <a:pt x="4187752" y="5398722"/>
                  <a:pt x="4190038" y="5412058"/>
                  <a:pt x="4192704" y="5425583"/>
                </a:cubicBezTo>
                <a:cubicBezTo>
                  <a:pt x="4196514" y="5443871"/>
                  <a:pt x="4200516" y="5462352"/>
                  <a:pt x="4204326" y="5480638"/>
                </a:cubicBezTo>
                <a:lnTo>
                  <a:pt x="4208850" y="5507668"/>
                </a:lnTo>
                <a:lnTo>
                  <a:pt x="4206630" y="5520422"/>
                </a:lnTo>
                <a:cubicBezTo>
                  <a:pt x="4204993" y="5524467"/>
                  <a:pt x="4202326" y="5528265"/>
                  <a:pt x="4198230" y="5531693"/>
                </a:cubicBezTo>
                <a:cubicBezTo>
                  <a:pt x="4191181" y="5537600"/>
                  <a:pt x="4187989" y="5542649"/>
                  <a:pt x="4188085" y="5547578"/>
                </a:cubicBezTo>
                <a:lnTo>
                  <a:pt x="4188085" y="5547578"/>
                </a:lnTo>
                <a:lnTo>
                  <a:pt x="4188085" y="5547579"/>
                </a:lnTo>
                <a:cubicBezTo>
                  <a:pt x="4188180" y="5552508"/>
                  <a:pt x="4191562" y="5557318"/>
                  <a:pt x="4197658" y="5562747"/>
                </a:cubicBezTo>
                <a:cubicBezTo>
                  <a:pt x="4240331" y="5600468"/>
                  <a:pt x="4267002" y="5646190"/>
                  <a:pt x="4268906" y="5704484"/>
                </a:cubicBezTo>
                <a:cubicBezTo>
                  <a:pt x="4269288" y="5716486"/>
                  <a:pt x="4271954" y="5728679"/>
                  <a:pt x="4274812" y="5740489"/>
                </a:cubicBezTo>
                <a:cubicBezTo>
                  <a:pt x="4276527" y="5747729"/>
                  <a:pt x="4278433" y="5756494"/>
                  <a:pt x="4283577" y="5760874"/>
                </a:cubicBezTo>
                <a:cubicBezTo>
                  <a:pt x="4322820" y="5794975"/>
                  <a:pt x="4350063" y="5837458"/>
                  <a:pt x="4371972" y="5883752"/>
                </a:cubicBezTo>
                <a:cubicBezTo>
                  <a:pt x="4375877" y="5892038"/>
                  <a:pt x="4379782" y="5900611"/>
                  <a:pt x="4382997" y="5909351"/>
                </a:cubicBezTo>
                <a:lnTo>
                  <a:pt x="4389878" y="5935950"/>
                </a:lnTo>
                <a:lnTo>
                  <a:pt x="4389712" y="5964477"/>
                </a:lnTo>
                <a:cubicBezTo>
                  <a:pt x="4388783" y="5974097"/>
                  <a:pt x="4387306" y="5983766"/>
                  <a:pt x="4386258" y="5993291"/>
                </a:cubicBezTo>
                <a:cubicBezTo>
                  <a:pt x="4385116" y="6004531"/>
                  <a:pt x="4385306" y="6017485"/>
                  <a:pt x="4379782" y="6026440"/>
                </a:cubicBezTo>
                <a:cubicBezTo>
                  <a:pt x="4362445" y="6054825"/>
                  <a:pt x="4343777" y="6082258"/>
                  <a:pt x="4323582" y="6108738"/>
                </a:cubicBezTo>
                <a:cubicBezTo>
                  <a:pt x="4314914" y="6120074"/>
                  <a:pt x="4309961" y="6126884"/>
                  <a:pt x="4309890" y="6133314"/>
                </a:cubicBezTo>
                <a:lnTo>
                  <a:pt x="4309890" y="6133315"/>
                </a:lnTo>
                <a:lnTo>
                  <a:pt x="4309890" y="6133315"/>
                </a:lnTo>
                <a:cubicBezTo>
                  <a:pt x="4309818" y="6139745"/>
                  <a:pt x="4314629" y="6145793"/>
                  <a:pt x="4325488" y="6155603"/>
                </a:cubicBezTo>
                <a:cubicBezTo>
                  <a:pt x="4347777" y="6175798"/>
                  <a:pt x="4359397" y="6200945"/>
                  <a:pt x="4364159" y="6228757"/>
                </a:cubicBezTo>
                <a:lnTo>
                  <a:pt x="4381496" y="6361540"/>
                </a:lnTo>
                <a:lnTo>
                  <a:pt x="4381289" y="6365204"/>
                </a:lnTo>
                <a:lnTo>
                  <a:pt x="4380007" y="6387910"/>
                </a:lnTo>
                <a:lnTo>
                  <a:pt x="4378243" y="6391549"/>
                </a:lnTo>
                <a:lnTo>
                  <a:pt x="4370589" y="6407332"/>
                </a:lnTo>
                <a:lnTo>
                  <a:pt x="4370589" y="6407333"/>
                </a:lnTo>
                <a:lnTo>
                  <a:pt x="4378243" y="6391549"/>
                </a:lnTo>
                <a:lnTo>
                  <a:pt x="4380008" y="6387910"/>
                </a:lnTo>
                <a:lnTo>
                  <a:pt x="4381289" y="6365204"/>
                </a:lnTo>
                <a:lnTo>
                  <a:pt x="4381496" y="6361540"/>
                </a:lnTo>
                <a:lnTo>
                  <a:pt x="4381496" y="6361540"/>
                </a:lnTo>
                <a:lnTo>
                  <a:pt x="4381496" y="6361539"/>
                </a:lnTo>
                <a:cubicBezTo>
                  <a:pt x="4377876" y="6317151"/>
                  <a:pt x="4371590" y="6272764"/>
                  <a:pt x="4364159" y="6228756"/>
                </a:cubicBezTo>
                <a:cubicBezTo>
                  <a:pt x="4359397" y="6200944"/>
                  <a:pt x="4347777" y="6175797"/>
                  <a:pt x="4325488" y="6155602"/>
                </a:cubicBezTo>
                <a:cubicBezTo>
                  <a:pt x="4320059" y="6150697"/>
                  <a:pt x="4316141" y="6146732"/>
                  <a:pt x="4313590" y="6143190"/>
                </a:cubicBezTo>
                <a:lnTo>
                  <a:pt x="4309890" y="6133315"/>
                </a:lnTo>
                <a:lnTo>
                  <a:pt x="4323582" y="6108739"/>
                </a:lnTo>
                <a:cubicBezTo>
                  <a:pt x="4343777" y="6082259"/>
                  <a:pt x="4362445" y="6054826"/>
                  <a:pt x="4379782" y="6026441"/>
                </a:cubicBezTo>
                <a:cubicBezTo>
                  <a:pt x="4385306" y="6017486"/>
                  <a:pt x="4385116" y="6004532"/>
                  <a:pt x="4386258" y="5993292"/>
                </a:cubicBezTo>
                <a:cubicBezTo>
                  <a:pt x="4388354" y="5974241"/>
                  <a:pt x="4392164" y="5954618"/>
                  <a:pt x="4389878" y="5935950"/>
                </a:cubicBezTo>
                <a:lnTo>
                  <a:pt x="4389878" y="5935950"/>
                </a:lnTo>
                <a:lnTo>
                  <a:pt x="4389878" y="5935949"/>
                </a:lnTo>
                <a:cubicBezTo>
                  <a:pt x="4387592" y="5918042"/>
                  <a:pt x="4379782" y="5900323"/>
                  <a:pt x="4371972" y="5883751"/>
                </a:cubicBezTo>
                <a:cubicBezTo>
                  <a:pt x="4350063" y="5837457"/>
                  <a:pt x="4322820" y="5794974"/>
                  <a:pt x="4283577" y="5760873"/>
                </a:cubicBezTo>
                <a:cubicBezTo>
                  <a:pt x="4278433" y="5756493"/>
                  <a:pt x="4276527" y="5747728"/>
                  <a:pt x="4274812" y="5740488"/>
                </a:cubicBezTo>
                <a:cubicBezTo>
                  <a:pt x="4271954" y="5728678"/>
                  <a:pt x="4269288" y="5716485"/>
                  <a:pt x="4268906" y="5704483"/>
                </a:cubicBezTo>
                <a:cubicBezTo>
                  <a:pt x="4267002" y="5646189"/>
                  <a:pt x="4240331" y="5600467"/>
                  <a:pt x="4197658" y="5562746"/>
                </a:cubicBezTo>
                <a:lnTo>
                  <a:pt x="4188085" y="5547578"/>
                </a:lnTo>
                <a:lnTo>
                  <a:pt x="4198230" y="5531694"/>
                </a:lnTo>
                <a:cubicBezTo>
                  <a:pt x="4206421" y="5524837"/>
                  <a:pt x="4208898" y="5516503"/>
                  <a:pt x="4208850" y="5507668"/>
                </a:cubicBezTo>
                <a:lnTo>
                  <a:pt x="4208850" y="5507668"/>
                </a:lnTo>
                <a:lnTo>
                  <a:pt x="4208850" y="5507667"/>
                </a:lnTo>
                <a:cubicBezTo>
                  <a:pt x="4208803" y="5498832"/>
                  <a:pt x="4206231" y="5489497"/>
                  <a:pt x="4204326" y="5480637"/>
                </a:cubicBezTo>
                <a:cubicBezTo>
                  <a:pt x="4200516" y="5462351"/>
                  <a:pt x="4196514" y="5443870"/>
                  <a:pt x="4192704" y="5425582"/>
                </a:cubicBezTo>
                <a:cubicBezTo>
                  <a:pt x="4190038" y="5412057"/>
                  <a:pt x="4187752" y="5398721"/>
                  <a:pt x="4184513" y="5385384"/>
                </a:cubicBezTo>
                <a:lnTo>
                  <a:pt x="4179637" y="5355014"/>
                </a:lnTo>
                <a:lnTo>
                  <a:pt x="4181083" y="5326163"/>
                </a:lnTo>
                <a:cubicBezTo>
                  <a:pt x="4184464" y="5307422"/>
                  <a:pt x="4192990" y="5289657"/>
                  <a:pt x="4208516" y="5272797"/>
                </a:cubicBezTo>
                <a:cubicBezTo>
                  <a:pt x="4232329" y="5247079"/>
                  <a:pt x="4239379" y="5214122"/>
                  <a:pt x="4232139" y="5179068"/>
                </a:cubicBezTo>
                <a:lnTo>
                  <a:pt x="4232139" y="5179068"/>
                </a:lnTo>
                <a:lnTo>
                  <a:pt x="4232139" y="5179067"/>
                </a:lnTo>
                <a:cubicBezTo>
                  <a:pt x="4231663" y="5176876"/>
                  <a:pt x="4230473" y="5174400"/>
                  <a:pt x="4229592" y="5172090"/>
                </a:cubicBezTo>
                <a:lnTo>
                  <a:pt x="4228901" y="5166114"/>
                </a:lnTo>
                <a:lnTo>
                  <a:pt x="4235616" y="5133225"/>
                </a:lnTo>
                <a:lnTo>
                  <a:pt x="4235616" y="5133225"/>
                </a:lnTo>
                <a:lnTo>
                  <a:pt x="4235616" y="5133224"/>
                </a:lnTo>
                <a:cubicBezTo>
                  <a:pt x="4233865" y="5101639"/>
                  <a:pt x="4211325" y="5073241"/>
                  <a:pt x="4209468" y="5041521"/>
                </a:cubicBezTo>
                <a:cubicBezTo>
                  <a:pt x="4208326" y="5022852"/>
                  <a:pt x="4194228" y="5003801"/>
                  <a:pt x="4182989" y="4987037"/>
                </a:cubicBezTo>
                <a:cubicBezTo>
                  <a:pt x="4175273" y="4975511"/>
                  <a:pt x="4167700" y="4964604"/>
                  <a:pt x="4162914" y="4952673"/>
                </a:cubicBezTo>
                <a:lnTo>
                  <a:pt x="4158155" y="4933805"/>
                </a:lnTo>
                <a:lnTo>
                  <a:pt x="4159557" y="4912169"/>
                </a:lnTo>
                <a:cubicBezTo>
                  <a:pt x="4161319" y="4904358"/>
                  <a:pt x="4161831" y="4896714"/>
                  <a:pt x="4161262" y="4889276"/>
                </a:cubicBezTo>
                <a:lnTo>
                  <a:pt x="4161262" y="4889275"/>
                </a:lnTo>
                <a:lnTo>
                  <a:pt x="4161262" y="4889275"/>
                </a:lnTo>
                <a:cubicBezTo>
                  <a:pt x="4159556" y="4866958"/>
                  <a:pt x="4148126" y="4846490"/>
                  <a:pt x="4131552" y="4828916"/>
                </a:cubicBezTo>
                <a:lnTo>
                  <a:pt x="4116716" y="4800483"/>
                </a:lnTo>
                <a:lnTo>
                  <a:pt x="4118025" y="4767765"/>
                </a:lnTo>
                <a:cubicBezTo>
                  <a:pt x="4123931" y="4738236"/>
                  <a:pt x="4124313" y="4707565"/>
                  <a:pt x="4127932" y="4677656"/>
                </a:cubicBezTo>
                <a:cubicBezTo>
                  <a:pt x="4128694" y="4671177"/>
                  <a:pt x="4131362" y="4662987"/>
                  <a:pt x="4135934" y="4659175"/>
                </a:cubicBezTo>
                <a:cubicBezTo>
                  <a:pt x="4192704" y="4612501"/>
                  <a:pt x="4193276" y="4546777"/>
                  <a:pt x="4195944" y="4482005"/>
                </a:cubicBezTo>
                <a:cubicBezTo>
                  <a:pt x="4197658" y="4442762"/>
                  <a:pt x="4197658" y="4403326"/>
                  <a:pt x="4196706" y="4363891"/>
                </a:cubicBezTo>
                <a:lnTo>
                  <a:pt x="4196706" y="4363891"/>
                </a:lnTo>
                <a:lnTo>
                  <a:pt x="4196706" y="4363890"/>
                </a:lnTo>
                <a:cubicBezTo>
                  <a:pt x="4196514" y="4350554"/>
                  <a:pt x="4193466" y="4336457"/>
                  <a:pt x="4187752" y="4324645"/>
                </a:cubicBezTo>
                <a:cubicBezTo>
                  <a:pt x="4175749" y="4300070"/>
                  <a:pt x="4160129" y="4277401"/>
                  <a:pt x="4147936" y="4253014"/>
                </a:cubicBezTo>
                <a:lnTo>
                  <a:pt x="4142220" y="4221391"/>
                </a:lnTo>
                <a:lnTo>
                  <a:pt x="4142315" y="4192388"/>
                </a:lnTo>
                <a:lnTo>
                  <a:pt x="4142315" y="4192388"/>
                </a:lnTo>
                <a:lnTo>
                  <a:pt x="4142315" y="4192387"/>
                </a:lnTo>
                <a:cubicBezTo>
                  <a:pt x="4142411" y="4182767"/>
                  <a:pt x="4141839" y="4173480"/>
                  <a:pt x="4138410" y="4165383"/>
                </a:cubicBezTo>
                <a:cubicBezTo>
                  <a:pt x="4133981" y="4154857"/>
                  <a:pt x="4130909" y="4144498"/>
                  <a:pt x="4129066" y="4134256"/>
                </a:cubicBezTo>
                <a:lnTo>
                  <a:pt x="4127099" y="4103826"/>
                </a:lnTo>
                <a:lnTo>
                  <a:pt x="4142220" y="4043840"/>
                </a:lnTo>
                <a:cubicBezTo>
                  <a:pt x="4154508" y="4015835"/>
                  <a:pt x="4160175" y="3988593"/>
                  <a:pt x="4157913" y="3962160"/>
                </a:cubicBezTo>
                <a:lnTo>
                  <a:pt x="4157913" y="3962160"/>
                </a:lnTo>
                <a:lnTo>
                  <a:pt x="4157913" y="3962159"/>
                </a:lnTo>
                <a:cubicBezTo>
                  <a:pt x="4155651" y="3935727"/>
                  <a:pt x="4145460" y="3910104"/>
                  <a:pt x="4126028" y="3885338"/>
                </a:cubicBezTo>
                <a:cubicBezTo>
                  <a:pt x="4121646" y="3879766"/>
                  <a:pt x="4118884" y="3874229"/>
                  <a:pt x="4117425" y="3868764"/>
                </a:cubicBezTo>
                <a:lnTo>
                  <a:pt x="4116645" y="3852620"/>
                </a:lnTo>
                <a:lnTo>
                  <a:pt x="4130980" y="3822473"/>
                </a:lnTo>
                <a:cubicBezTo>
                  <a:pt x="4139172" y="3811614"/>
                  <a:pt x="4144316" y="3800897"/>
                  <a:pt x="4145911" y="3789777"/>
                </a:cubicBezTo>
                <a:lnTo>
                  <a:pt x="4145911" y="3789776"/>
                </a:lnTo>
                <a:lnTo>
                  <a:pt x="4145911" y="3789776"/>
                </a:lnTo>
                <a:cubicBezTo>
                  <a:pt x="4147507" y="3778655"/>
                  <a:pt x="4145554" y="3767130"/>
                  <a:pt x="4139554" y="3754652"/>
                </a:cubicBezTo>
                <a:lnTo>
                  <a:pt x="4139172" y="3734838"/>
                </a:lnTo>
                <a:lnTo>
                  <a:pt x="4143220" y="3680164"/>
                </a:lnTo>
                <a:lnTo>
                  <a:pt x="4143220" y="3680164"/>
                </a:lnTo>
                <a:lnTo>
                  <a:pt x="4143220" y="3680163"/>
                </a:lnTo>
                <a:cubicBezTo>
                  <a:pt x="4141696" y="3662494"/>
                  <a:pt x="4135458" y="3645682"/>
                  <a:pt x="4118979" y="3630632"/>
                </a:cubicBezTo>
                <a:cubicBezTo>
                  <a:pt x="4112501" y="3624725"/>
                  <a:pt x="4109835" y="3614819"/>
                  <a:pt x="4105453" y="3606817"/>
                </a:cubicBezTo>
                <a:cubicBezTo>
                  <a:pt x="4100976" y="3598435"/>
                  <a:pt x="4097725" y="3592232"/>
                  <a:pt x="4095707" y="3587174"/>
                </a:cubicBezTo>
                <a:lnTo>
                  <a:pt x="4093355" y="3574408"/>
                </a:lnTo>
                <a:lnTo>
                  <a:pt x="4098434" y="3562321"/>
                </a:lnTo>
                <a:cubicBezTo>
                  <a:pt x="4101369" y="3557716"/>
                  <a:pt x="4105548" y="3552191"/>
                  <a:pt x="4110977" y="3544714"/>
                </a:cubicBezTo>
                <a:cubicBezTo>
                  <a:pt x="4122407" y="3529091"/>
                  <a:pt x="4134028" y="3507564"/>
                  <a:pt x="4133076" y="3489468"/>
                </a:cubicBezTo>
                <a:cubicBezTo>
                  <a:pt x="4127362" y="3380306"/>
                  <a:pt x="4154794" y="3276481"/>
                  <a:pt x="4180703" y="3172655"/>
                </a:cubicBezTo>
                <a:cubicBezTo>
                  <a:pt x="4188705" y="3140650"/>
                  <a:pt x="4192943" y="3109026"/>
                  <a:pt x="4193158" y="3077402"/>
                </a:cubicBezTo>
                <a:lnTo>
                  <a:pt x="4193158" y="3077402"/>
                </a:lnTo>
                <a:lnTo>
                  <a:pt x="4193158" y="3077401"/>
                </a:lnTo>
                <a:cubicBezTo>
                  <a:pt x="4193372" y="3045777"/>
                  <a:pt x="4189562" y="3014153"/>
                  <a:pt x="4181465" y="2982148"/>
                </a:cubicBezTo>
                <a:lnTo>
                  <a:pt x="4177881" y="2947863"/>
                </a:lnTo>
                <a:lnTo>
                  <a:pt x="4182513" y="2914328"/>
                </a:lnTo>
                <a:cubicBezTo>
                  <a:pt x="4187561" y="2892181"/>
                  <a:pt x="4195753" y="2870416"/>
                  <a:pt x="4202420" y="2848794"/>
                </a:cubicBezTo>
                <a:cubicBezTo>
                  <a:pt x="4203753" y="2844317"/>
                  <a:pt x="4207039" y="2839983"/>
                  <a:pt x="4211111" y="2836173"/>
                </a:cubicBezTo>
                <a:close/>
                <a:moveTo>
                  <a:pt x="3726625" y="1508458"/>
                </a:moveTo>
                <a:lnTo>
                  <a:pt x="3698531" y="1596214"/>
                </a:lnTo>
                <a:cubicBezTo>
                  <a:pt x="3696054" y="1604979"/>
                  <a:pt x="3697579" y="1615837"/>
                  <a:pt x="3700436" y="1624981"/>
                </a:cubicBezTo>
                <a:cubicBezTo>
                  <a:pt x="3710152" y="1656224"/>
                  <a:pt x="3734537" y="1676037"/>
                  <a:pt x="3757017" y="1697754"/>
                </a:cubicBezTo>
                <a:cubicBezTo>
                  <a:pt x="3766924" y="1707280"/>
                  <a:pt x="3773972" y="1720424"/>
                  <a:pt x="3779686" y="1733189"/>
                </a:cubicBezTo>
                <a:cubicBezTo>
                  <a:pt x="3794357" y="1766336"/>
                  <a:pt x="3807501" y="1800247"/>
                  <a:pt x="3821407" y="1833776"/>
                </a:cubicBezTo>
                <a:cubicBezTo>
                  <a:pt x="3822741" y="1837014"/>
                  <a:pt x="3826170" y="1839680"/>
                  <a:pt x="3829028" y="1842159"/>
                </a:cubicBezTo>
                <a:cubicBezTo>
                  <a:pt x="3859129" y="1866923"/>
                  <a:pt x="3889418" y="1891498"/>
                  <a:pt x="3919519" y="1916455"/>
                </a:cubicBezTo>
                <a:cubicBezTo>
                  <a:pt x="3925233" y="1921217"/>
                  <a:pt x="3929425" y="1928077"/>
                  <a:pt x="3934949" y="1933220"/>
                </a:cubicBezTo>
                <a:cubicBezTo>
                  <a:pt x="3942569" y="1940460"/>
                  <a:pt x="3949810" y="1949604"/>
                  <a:pt x="3958954" y="1953414"/>
                </a:cubicBezTo>
                <a:cubicBezTo>
                  <a:pt x="3987719" y="1965225"/>
                  <a:pt x="4000103" y="1987895"/>
                  <a:pt x="4005437" y="2016470"/>
                </a:cubicBezTo>
                <a:cubicBezTo>
                  <a:pt x="4010390" y="2042571"/>
                  <a:pt x="4014582" y="2068670"/>
                  <a:pt x="4020296" y="2094579"/>
                </a:cubicBezTo>
                <a:cubicBezTo>
                  <a:pt x="4027154" y="2126202"/>
                  <a:pt x="4034584" y="2157637"/>
                  <a:pt x="4042967" y="2188880"/>
                </a:cubicBezTo>
                <a:cubicBezTo>
                  <a:pt x="4046587" y="2202405"/>
                  <a:pt x="4050777" y="2216693"/>
                  <a:pt x="4058207" y="2228315"/>
                </a:cubicBezTo>
                <a:cubicBezTo>
                  <a:pt x="4078782" y="2260891"/>
                  <a:pt x="4092688" y="2295754"/>
                  <a:pt x="4087164" y="2334045"/>
                </a:cubicBezTo>
                <a:cubicBezTo>
                  <a:pt x="4082782" y="2364716"/>
                  <a:pt x="4094022" y="2390435"/>
                  <a:pt x="4111549" y="2409486"/>
                </a:cubicBezTo>
                <a:cubicBezTo>
                  <a:pt x="4119503" y="2418155"/>
                  <a:pt x="4125016" y="2426977"/>
                  <a:pt x="4128650" y="2435913"/>
                </a:cubicBezTo>
                <a:lnTo>
                  <a:pt x="4134481" y="2463018"/>
                </a:lnTo>
                <a:lnTo>
                  <a:pt x="4132419" y="2490551"/>
                </a:lnTo>
                <a:cubicBezTo>
                  <a:pt x="4130791" y="2499773"/>
                  <a:pt x="4128410" y="2509024"/>
                  <a:pt x="4125838" y="2518264"/>
                </a:cubicBezTo>
                <a:cubicBezTo>
                  <a:pt x="4123171" y="2527790"/>
                  <a:pt x="4122027" y="2536457"/>
                  <a:pt x="4122194" y="2545006"/>
                </a:cubicBezTo>
                <a:lnTo>
                  <a:pt x="4122194" y="2545007"/>
                </a:lnTo>
                <a:lnTo>
                  <a:pt x="4122194" y="2545007"/>
                </a:lnTo>
                <a:cubicBezTo>
                  <a:pt x="4122360" y="2553556"/>
                  <a:pt x="4123837" y="2561986"/>
                  <a:pt x="4126408" y="2571035"/>
                </a:cubicBezTo>
                <a:cubicBezTo>
                  <a:pt x="4138410" y="2612946"/>
                  <a:pt x="4170987" y="2640951"/>
                  <a:pt x="4199562" y="2668002"/>
                </a:cubicBezTo>
                <a:cubicBezTo>
                  <a:pt x="4223947" y="2691055"/>
                  <a:pt x="4237663" y="2716964"/>
                  <a:pt x="4247952" y="2745349"/>
                </a:cubicBezTo>
                <a:lnTo>
                  <a:pt x="4247953" y="2745352"/>
                </a:lnTo>
                <a:lnTo>
                  <a:pt x="4253873" y="2778006"/>
                </a:lnTo>
                <a:lnTo>
                  <a:pt x="4253453" y="2785440"/>
                </a:lnTo>
                <a:lnTo>
                  <a:pt x="4243374" y="2811780"/>
                </a:lnTo>
                <a:lnTo>
                  <a:pt x="4243370" y="2811787"/>
                </a:lnTo>
                <a:lnTo>
                  <a:pt x="4243371" y="2811787"/>
                </a:lnTo>
                <a:lnTo>
                  <a:pt x="4243374" y="2811780"/>
                </a:lnTo>
                <a:lnTo>
                  <a:pt x="4253024" y="2793023"/>
                </a:lnTo>
                <a:lnTo>
                  <a:pt x="4253453" y="2785440"/>
                </a:lnTo>
                <a:lnTo>
                  <a:pt x="4254653" y="2782305"/>
                </a:lnTo>
                <a:lnTo>
                  <a:pt x="4253873" y="2778006"/>
                </a:lnTo>
                <a:lnTo>
                  <a:pt x="4254283" y="2770758"/>
                </a:lnTo>
                <a:lnTo>
                  <a:pt x="4247953" y="2745352"/>
                </a:lnTo>
                <a:lnTo>
                  <a:pt x="4247952" y="2745348"/>
                </a:lnTo>
                <a:cubicBezTo>
                  <a:pt x="4237663" y="2716963"/>
                  <a:pt x="4223947" y="2691054"/>
                  <a:pt x="4199562" y="2668001"/>
                </a:cubicBezTo>
                <a:cubicBezTo>
                  <a:pt x="4170987" y="2640950"/>
                  <a:pt x="4138410" y="2612945"/>
                  <a:pt x="4126408" y="2571034"/>
                </a:cubicBezTo>
                <a:lnTo>
                  <a:pt x="4122194" y="2545007"/>
                </a:lnTo>
                <a:lnTo>
                  <a:pt x="4125838" y="2518265"/>
                </a:lnTo>
                <a:cubicBezTo>
                  <a:pt x="4130981" y="2499786"/>
                  <a:pt x="4135363" y="2481259"/>
                  <a:pt x="4134481" y="2463018"/>
                </a:cubicBezTo>
                <a:lnTo>
                  <a:pt x="4134481" y="2463018"/>
                </a:lnTo>
                <a:lnTo>
                  <a:pt x="4134481" y="2463017"/>
                </a:lnTo>
                <a:cubicBezTo>
                  <a:pt x="4133600" y="2444777"/>
                  <a:pt x="4127457" y="2426822"/>
                  <a:pt x="4111549" y="2409485"/>
                </a:cubicBezTo>
                <a:cubicBezTo>
                  <a:pt x="4094022" y="2390434"/>
                  <a:pt x="4082782" y="2364715"/>
                  <a:pt x="4087164" y="2334044"/>
                </a:cubicBezTo>
                <a:cubicBezTo>
                  <a:pt x="4092688" y="2295753"/>
                  <a:pt x="4078782" y="2260890"/>
                  <a:pt x="4058207" y="2228314"/>
                </a:cubicBezTo>
                <a:cubicBezTo>
                  <a:pt x="4050777" y="2216692"/>
                  <a:pt x="4046587" y="2202404"/>
                  <a:pt x="4042967" y="2188879"/>
                </a:cubicBezTo>
                <a:cubicBezTo>
                  <a:pt x="4034584" y="2157636"/>
                  <a:pt x="4027154" y="2126201"/>
                  <a:pt x="4020296" y="2094578"/>
                </a:cubicBezTo>
                <a:cubicBezTo>
                  <a:pt x="4014582" y="2068669"/>
                  <a:pt x="4010390" y="2042570"/>
                  <a:pt x="4005437" y="2016469"/>
                </a:cubicBezTo>
                <a:cubicBezTo>
                  <a:pt x="4000103" y="1987894"/>
                  <a:pt x="3987719" y="1965224"/>
                  <a:pt x="3958954" y="1953413"/>
                </a:cubicBezTo>
                <a:cubicBezTo>
                  <a:pt x="3949810" y="1949603"/>
                  <a:pt x="3942569" y="1940459"/>
                  <a:pt x="3934949" y="1933219"/>
                </a:cubicBezTo>
                <a:cubicBezTo>
                  <a:pt x="3929425" y="1928076"/>
                  <a:pt x="3925233" y="1921216"/>
                  <a:pt x="3919519" y="1916454"/>
                </a:cubicBezTo>
                <a:cubicBezTo>
                  <a:pt x="3889418" y="1891497"/>
                  <a:pt x="3859129" y="1866922"/>
                  <a:pt x="3829028" y="1842158"/>
                </a:cubicBezTo>
                <a:cubicBezTo>
                  <a:pt x="3826170" y="1839679"/>
                  <a:pt x="3822741" y="1837013"/>
                  <a:pt x="3821407" y="1833775"/>
                </a:cubicBezTo>
                <a:cubicBezTo>
                  <a:pt x="3807501" y="1800246"/>
                  <a:pt x="3794358" y="1766335"/>
                  <a:pt x="3779686" y="1733188"/>
                </a:cubicBezTo>
                <a:cubicBezTo>
                  <a:pt x="3773972" y="1720423"/>
                  <a:pt x="3766924" y="1707279"/>
                  <a:pt x="3757018" y="1697753"/>
                </a:cubicBezTo>
                <a:cubicBezTo>
                  <a:pt x="3734538" y="1676036"/>
                  <a:pt x="3710152" y="1656223"/>
                  <a:pt x="3700436" y="1624980"/>
                </a:cubicBezTo>
                <a:cubicBezTo>
                  <a:pt x="3697580" y="1615836"/>
                  <a:pt x="3696055" y="1604978"/>
                  <a:pt x="3698532" y="1596213"/>
                </a:cubicBezTo>
                <a:close/>
                <a:moveTo>
                  <a:pt x="3751027" y="1453958"/>
                </a:moveTo>
                <a:lnTo>
                  <a:pt x="3745230" y="1459073"/>
                </a:lnTo>
                <a:lnTo>
                  <a:pt x="3745230" y="1459073"/>
                </a:lnTo>
                <a:lnTo>
                  <a:pt x="3745229" y="1459074"/>
                </a:lnTo>
                <a:lnTo>
                  <a:pt x="3736012" y="1481572"/>
                </a:lnTo>
                <a:lnTo>
                  <a:pt x="3745230" y="1459073"/>
                </a:lnTo>
                <a:close/>
                <a:moveTo>
                  <a:pt x="3764423" y="1268758"/>
                </a:moveTo>
                <a:cubicBezTo>
                  <a:pt x="3764875" y="1275402"/>
                  <a:pt x="3766447" y="1281689"/>
                  <a:pt x="3769590" y="1286070"/>
                </a:cubicBezTo>
                <a:cubicBezTo>
                  <a:pt x="3784163" y="1306930"/>
                  <a:pt x="3790403" y="1328553"/>
                  <a:pt x="3791927" y="1350628"/>
                </a:cubicBezTo>
                <a:lnTo>
                  <a:pt x="3786333" y="1413840"/>
                </a:lnTo>
                <a:lnTo>
                  <a:pt x="3791928" y="1350627"/>
                </a:lnTo>
                <a:cubicBezTo>
                  <a:pt x="3790403" y="1328552"/>
                  <a:pt x="3784164" y="1306930"/>
                  <a:pt x="3769590" y="1286069"/>
                </a:cubicBezTo>
                <a:close/>
                <a:moveTo>
                  <a:pt x="3706152" y="773035"/>
                </a:moveTo>
                <a:lnTo>
                  <a:pt x="3706152" y="773036"/>
                </a:lnTo>
                <a:cubicBezTo>
                  <a:pt x="3708438" y="800277"/>
                  <a:pt x="3711676" y="827330"/>
                  <a:pt x="3714152" y="854380"/>
                </a:cubicBezTo>
                <a:cubicBezTo>
                  <a:pt x="3716438" y="878957"/>
                  <a:pt x="3717200" y="903723"/>
                  <a:pt x="3745205" y="915344"/>
                </a:cubicBezTo>
                <a:cubicBezTo>
                  <a:pt x="3749587" y="917060"/>
                  <a:pt x="3752825" y="922774"/>
                  <a:pt x="3755683" y="927156"/>
                </a:cubicBezTo>
                <a:cubicBezTo>
                  <a:pt x="3799691" y="994786"/>
                  <a:pt x="3798547" y="1030981"/>
                  <a:pt x="3752063" y="1097088"/>
                </a:cubicBezTo>
                <a:cubicBezTo>
                  <a:pt x="3747301" y="1103946"/>
                  <a:pt x="3743871" y="1118614"/>
                  <a:pt x="3747681" y="1123186"/>
                </a:cubicBezTo>
                <a:cubicBezTo>
                  <a:pt x="3763493" y="1142618"/>
                  <a:pt x="3770542" y="1162954"/>
                  <a:pt x="3772400" y="1184029"/>
                </a:cubicBezTo>
                <a:cubicBezTo>
                  <a:pt x="3770542" y="1162954"/>
                  <a:pt x="3763494" y="1142617"/>
                  <a:pt x="3747682" y="1123185"/>
                </a:cubicBezTo>
                <a:cubicBezTo>
                  <a:pt x="3743872" y="1118613"/>
                  <a:pt x="3747302" y="1103945"/>
                  <a:pt x="3752064" y="1097087"/>
                </a:cubicBezTo>
                <a:cubicBezTo>
                  <a:pt x="3798548" y="1030980"/>
                  <a:pt x="3799692" y="994785"/>
                  <a:pt x="3755684" y="927155"/>
                </a:cubicBezTo>
                <a:cubicBezTo>
                  <a:pt x="3752826" y="922773"/>
                  <a:pt x="3749588" y="917059"/>
                  <a:pt x="3745206" y="915343"/>
                </a:cubicBezTo>
                <a:cubicBezTo>
                  <a:pt x="3717200" y="903722"/>
                  <a:pt x="3716438" y="878956"/>
                  <a:pt x="3714152" y="854379"/>
                </a:cubicBezTo>
                <a:close/>
                <a:moveTo>
                  <a:pt x="3761553" y="517851"/>
                </a:moveTo>
                <a:lnTo>
                  <a:pt x="3752635" y="556048"/>
                </a:lnTo>
                <a:cubicBezTo>
                  <a:pt x="3750539" y="564049"/>
                  <a:pt x="3745015" y="572623"/>
                  <a:pt x="3746157" y="580051"/>
                </a:cubicBezTo>
                <a:cubicBezTo>
                  <a:pt x="3749491" y="601579"/>
                  <a:pt x="3747062" y="622201"/>
                  <a:pt x="3742776" y="642538"/>
                </a:cubicBezTo>
                <a:lnTo>
                  <a:pt x="3730253" y="694928"/>
                </a:lnTo>
                <a:lnTo>
                  <a:pt x="3742777" y="642537"/>
                </a:lnTo>
                <a:cubicBezTo>
                  <a:pt x="3747063" y="622201"/>
                  <a:pt x="3749492" y="601578"/>
                  <a:pt x="3746158" y="580050"/>
                </a:cubicBezTo>
                <a:cubicBezTo>
                  <a:pt x="3745016" y="572622"/>
                  <a:pt x="3750540" y="564048"/>
                  <a:pt x="3752636" y="556047"/>
                </a:cubicBezTo>
                <a:close/>
                <a:moveTo>
                  <a:pt x="3774848" y="298169"/>
                </a:moveTo>
                <a:lnTo>
                  <a:pt x="3760065" y="313534"/>
                </a:lnTo>
                <a:cubicBezTo>
                  <a:pt x="3755873" y="316390"/>
                  <a:pt x="3758159" y="330299"/>
                  <a:pt x="3759493" y="338871"/>
                </a:cubicBezTo>
                <a:cubicBezTo>
                  <a:pt x="3760922" y="348396"/>
                  <a:pt x="3763447" y="357874"/>
                  <a:pt x="3765590" y="367328"/>
                </a:cubicBezTo>
                <a:lnTo>
                  <a:pt x="3769400" y="395640"/>
                </a:lnTo>
                <a:cubicBezTo>
                  <a:pt x="3769590" y="376781"/>
                  <a:pt x="3762352" y="357921"/>
                  <a:pt x="3759494" y="338870"/>
                </a:cubicBezTo>
                <a:cubicBezTo>
                  <a:pt x="3758160" y="330298"/>
                  <a:pt x="3755874" y="316389"/>
                  <a:pt x="3760066" y="313533"/>
                </a:cubicBezTo>
                <a:close/>
                <a:moveTo>
                  <a:pt x="3782393" y="281568"/>
                </a:moveTo>
                <a:lnTo>
                  <a:pt x="3777498" y="295415"/>
                </a:lnTo>
                <a:lnTo>
                  <a:pt x="3777499" y="295415"/>
                </a:lnTo>
                <a:close/>
                <a:moveTo>
                  <a:pt x="3769073" y="24486"/>
                </a:moveTo>
                <a:lnTo>
                  <a:pt x="3766810" y="74129"/>
                </a:lnTo>
                <a:cubicBezTo>
                  <a:pt x="3767733" y="91492"/>
                  <a:pt x="3770043" y="108703"/>
                  <a:pt x="3772734" y="125861"/>
                </a:cubicBezTo>
                <a:lnTo>
                  <a:pt x="3777129" y="153387"/>
                </a:lnTo>
                <a:lnTo>
                  <a:pt x="3785402" y="228944"/>
                </a:lnTo>
                <a:lnTo>
                  <a:pt x="3785402" y="228949"/>
                </a:lnTo>
                <a:lnTo>
                  <a:pt x="3785402" y="228948"/>
                </a:lnTo>
                <a:lnTo>
                  <a:pt x="3785402" y="228944"/>
                </a:lnTo>
                <a:lnTo>
                  <a:pt x="3780943" y="177271"/>
                </a:lnTo>
                <a:lnTo>
                  <a:pt x="3777129" y="153387"/>
                </a:lnTo>
                <a:lnTo>
                  <a:pt x="3776930" y="151569"/>
                </a:lnTo>
                <a:cubicBezTo>
                  <a:pt x="3772700" y="125876"/>
                  <a:pt x="3768195" y="100174"/>
                  <a:pt x="3766811" y="74129"/>
                </a:cubicBezTo>
                <a:close/>
                <a:moveTo>
                  <a:pt x="3766492" y="0"/>
                </a:moveTo>
                <a:lnTo>
                  <a:pt x="4230600" y="0"/>
                </a:lnTo>
                <a:lnTo>
                  <a:pt x="4229473" y="2817"/>
                </a:lnTo>
                <a:cubicBezTo>
                  <a:pt x="4221091" y="21486"/>
                  <a:pt x="4218423" y="43012"/>
                  <a:pt x="4215374" y="63587"/>
                </a:cubicBezTo>
                <a:cubicBezTo>
                  <a:pt x="4209850" y="101308"/>
                  <a:pt x="4206420" y="139219"/>
                  <a:pt x="4201468" y="176939"/>
                </a:cubicBezTo>
                <a:cubicBezTo>
                  <a:pt x="4200324" y="184941"/>
                  <a:pt x="4198230" y="194085"/>
                  <a:pt x="4193466" y="200182"/>
                </a:cubicBezTo>
                <a:cubicBezTo>
                  <a:pt x="4161461" y="241901"/>
                  <a:pt x="4152508" y="292579"/>
                  <a:pt x="4155554" y="340774"/>
                </a:cubicBezTo>
                <a:cubicBezTo>
                  <a:pt x="4157843" y="378686"/>
                  <a:pt x="4159557" y="415835"/>
                  <a:pt x="4156319" y="453364"/>
                </a:cubicBezTo>
                <a:cubicBezTo>
                  <a:pt x="4156127" y="456222"/>
                  <a:pt x="4156509" y="460032"/>
                  <a:pt x="4158033" y="462126"/>
                </a:cubicBezTo>
                <a:cubicBezTo>
                  <a:pt x="4168129" y="475081"/>
                  <a:pt x="4168891" y="488607"/>
                  <a:pt x="4170605" y="505182"/>
                </a:cubicBezTo>
                <a:cubicBezTo>
                  <a:pt x="4173083" y="528615"/>
                  <a:pt x="4171367" y="550141"/>
                  <a:pt x="4167177" y="571860"/>
                </a:cubicBezTo>
                <a:cubicBezTo>
                  <a:pt x="4164129" y="587672"/>
                  <a:pt x="4157843" y="603673"/>
                  <a:pt x="4149840" y="617772"/>
                </a:cubicBezTo>
                <a:cubicBezTo>
                  <a:pt x="4138600" y="637392"/>
                  <a:pt x="4134220" y="656255"/>
                  <a:pt x="4149078" y="674923"/>
                </a:cubicBezTo>
                <a:cubicBezTo>
                  <a:pt x="4164891" y="695116"/>
                  <a:pt x="4159367" y="717977"/>
                  <a:pt x="4159937" y="740268"/>
                </a:cubicBezTo>
                <a:cubicBezTo>
                  <a:pt x="4160129" y="749982"/>
                  <a:pt x="4159747" y="760270"/>
                  <a:pt x="4162223" y="769605"/>
                </a:cubicBezTo>
                <a:cubicBezTo>
                  <a:pt x="4169273" y="796655"/>
                  <a:pt x="4179941" y="822756"/>
                  <a:pt x="4184703" y="850189"/>
                </a:cubicBezTo>
                <a:cubicBezTo>
                  <a:pt x="4187370" y="865430"/>
                  <a:pt x="4182607" y="882384"/>
                  <a:pt x="4179179" y="898198"/>
                </a:cubicBezTo>
                <a:cubicBezTo>
                  <a:pt x="4175559" y="914200"/>
                  <a:pt x="4170035" y="930011"/>
                  <a:pt x="4164319" y="945444"/>
                </a:cubicBezTo>
                <a:cubicBezTo>
                  <a:pt x="4160509" y="955920"/>
                  <a:pt x="4156889" y="967350"/>
                  <a:pt x="4150030" y="975733"/>
                </a:cubicBezTo>
                <a:cubicBezTo>
                  <a:pt x="4134410" y="994785"/>
                  <a:pt x="4131742" y="1014406"/>
                  <a:pt x="4139934" y="1036887"/>
                </a:cubicBezTo>
                <a:cubicBezTo>
                  <a:pt x="4141268" y="1040315"/>
                  <a:pt x="4141268" y="1044315"/>
                  <a:pt x="4141458" y="1048125"/>
                </a:cubicBezTo>
                <a:cubicBezTo>
                  <a:pt x="4145458" y="1109091"/>
                  <a:pt x="4147936" y="1170051"/>
                  <a:pt x="4154032" y="1230633"/>
                </a:cubicBezTo>
                <a:cubicBezTo>
                  <a:pt x="4156509" y="1255206"/>
                  <a:pt x="4167367" y="1278829"/>
                  <a:pt x="4174225" y="1303024"/>
                </a:cubicBezTo>
                <a:cubicBezTo>
                  <a:pt x="4175559" y="1307978"/>
                  <a:pt x="4177655" y="1313504"/>
                  <a:pt x="4176701" y="1318456"/>
                </a:cubicBezTo>
                <a:cubicBezTo>
                  <a:pt x="4167177" y="1372368"/>
                  <a:pt x="4181083" y="1422854"/>
                  <a:pt x="4199372" y="1472575"/>
                </a:cubicBezTo>
                <a:cubicBezTo>
                  <a:pt x="4201278" y="1477717"/>
                  <a:pt x="4200706" y="1484004"/>
                  <a:pt x="4200324" y="1489720"/>
                </a:cubicBezTo>
                <a:cubicBezTo>
                  <a:pt x="4198992" y="1505724"/>
                  <a:pt x="4192324" y="1523059"/>
                  <a:pt x="4196324" y="1537537"/>
                </a:cubicBezTo>
                <a:cubicBezTo>
                  <a:pt x="4207374" y="1576019"/>
                  <a:pt x="4220709" y="1614120"/>
                  <a:pt x="4237473" y="1650317"/>
                </a:cubicBezTo>
                <a:cubicBezTo>
                  <a:pt x="4254428" y="1687086"/>
                  <a:pt x="4268716" y="1721185"/>
                  <a:pt x="4251572" y="1763287"/>
                </a:cubicBezTo>
                <a:cubicBezTo>
                  <a:pt x="4244331" y="1781194"/>
                  <a:pt x="4249476" y="1804816"/>
                  <a:pt x="4251380" y="1825393"/>
                </a:cubicBezTo>
                <a:cubicBezTo>
                  <a:pt x="4252904" y="1840441"/>
                  <a:pt x="4261478" y="1854920"/>
                  <a:pt x="4261478" y="1869780"/>
                </a:cubicBezTo>
                <a:cubicBezTo>
                  <a:pt x="4261478" y="1909408"/>
                  <a:pt x="4271574" y="1944649"/>
                  <a:pt x="4292149" y="1978940"/>
                </a:cubicBezTo>
                <a:cubicBezTo>
                  <a:pt x="4300149" y="1992279"/>
                  <a:pt x="4294815" y="2013043"/>
                  <a:pt x="4296911" y="2030378"/>
                </a:cubicBezTo>
                <a:cubicBezTo>
                  <a:pt x="4299387" y="2048668"/>
                  <a:pt x="4301673" y="2067525"/>
                  <a:pt x="4307200" y="2085054"/>
                </a:cubicBezTo>
                <a:cubicBezTo>
                  <a:pt x="4321678" y="2130393"/>
                  <a:pt x="4338061" y="2175163"/>
                  <a:pt x="4353301" y="2220312"/>
                </a:cubicBezTo>
                <a:cubicBezTo>
                  <a:pt x="4365876" y="2257459"/>
                  <a:pt x="4355969" y="2294039"/>
                  <a:pt x="4350635" y="2330806"/>
                </a:cubicBezTo>
                <a:cubicBezTo>
                  <a:pt x="4347205" y="2353859"/>
                  <a:pt x="4339013" y="2375383"/>
                  <a:pt x="4351205" y="2401292"/>
                </a:cubicBezTo>
                <a:cubicBezTo>
                  <a:pt x="4362827" y="2426059"/>
                  <a:pt x="4360159" y="2457492"/>
                  <a:pt x="4366446" y="2485307"/>
                </a:cubicBezTo>
                <a:cubicBezTo>
                  <a:pt x="4371780" y="2508742"/>
                  <a:pt x="4380354" y="2531409"/>
                  <a:pt x="4388736" y="2554079"/>
                </a:cubicBezTo>
                <a:cubicBezTo>
                  <a:pt x="4400167" y="2584942"/>
                  <a:pt x="4412167" y="2615421"/>
                  <a:pt x="4406453" y="2649143"/>
                </a:cubicBezTo>
                <a:cubicBezTo>
                  <a:pt x="4399975" y="2687436"/>
                  <a:pt x="4424359" y="2713723"/>
                  <a:pt x="4440554" y="2743826"/>
                </a:cubicBezTo>
                <a:cubicBezTo>
                  <a:pt x="4451602" y="2764590"/>
                  <a:pt x="4459795" y="2787259"/>
                  <a:pt x="4466653" y="2809930"/>
                </a:cubicBezTo>
                <a:cubicBezTo>
                  <a:pt x="4475607" y="2840219"/>
                  <a:pt x="4480941" y="2871462"/>
                  <a:pt x="4489704" y="2901943"/>
                </a:cubicBezTo>
                <a:cubicBezTo>
                  <a:pt x="4502848" y="2948047"/>
                  <a:pt x="4513136" y="2994722"/>
                  <a:pt x="4505896" y="3042728"/>
                </a:cubicBezTo>
                <a:cubicBezTo>
                  <a:pt x="4502658" y="3064827"/>
                  <a:pt x="4502848" y="3085403"/>
                  <a:pt x="4507612" y="3107500"/>
                </a:cubicBezTo>
                <a:cubicBezTo>
                  <a:pt x="4515422" y="3143695"/>
                  <a:pt x="4516375" y="3180844"/>
                  <a:pt x="4545521" y="3209993"/>
                </a:cubicBezTo>
                <a:cubicBezTo>
                  <a:pt x="4555810" y="3220280"/>
                  <a:pt x="4558476" y="3238758"/>
                  <a:pt x="4563810" y="3253809"/>
                </a:cubicBezTo>
                <a:cubicBezTo>
                  <a:pt x="4570098" y="3271145"/>
                  <a:pt x="4566858" y="3283908"/>
                  <a:pt x="4548570" y="3293244"/>
                </a:cubicBezTo>
                <a:cubicBezTo>
                  <a:pt x="4540379" y="3297434"/>
                  <a:pt x="4532377" y="3309437"/>
                  <a:pt x="4531043" y="3318771"/>
                </a:cubicBezTo>
                <a:cubicBezTo>
                  <a:pt x="4527043" y="3346776"/>
                  <a:pt x="4532949" y="3372495"/>
                  <a:pt x="4545904" y="3399546"/>
                </a:cubicBezTo>
                <a:cubicBezTo>
                  <a:pt x="4558096" y="3424883"/>
                  <a:pt x="4556762" y="3456508"/>
                  <a:pt x="4561524" y="3485275"/>
                </a:cubicBezTo>
                <a:cubicBezTo>
                  <a:pt x="4564954" y="3505657"/>
                  <a:pt x="4572002" y="3526042"/>
                  <a:pt x="4572002" y="3546617"/>
                </a:cubicBezTo>
                <a:cubicBezTo>
                  <a:pt x="4572002" y="3572146"/>
                  <a:pt x="4565906" y="3597482"/>
                  <a:pt x="4563620" y="3623201"/>
                </a:cubicBezTo>
                <a:cubicBezTo>
                  <a:pt x="4561716" y="3643204"/>
                  <a:pt x="4562478" y="3663589"/>
                  <a:pt x="4560192" y="3683591"/>
                </a:cubicBezTo>
                <a:cubicBezTo>
                  <a:pt x="4558476" y="3699976"/>
                  <a:pt x="4554096" y="3716168"/>
                  <a:pt x="4550476" y="3732361"/>
                </a:cubicBezTo>
                <a:cubicBezTo>
                  <a:pt x="4549142" y="3738267"/>
                  <a:pt x="4543997" y="3744173"/>
                  <a:pt x="4544759" y="3749506"/>
                </a:cubicBezTo>
                <a:cubicBezTo>
                  <a:pt x="4552952" y="3802467"/>
                  <a:pt x="4516375" y="3840569"/>
                  <a:pt x="4500182" y="3885338"/>
                </a:cubicBezTo>
                <a:cubicBezTo>
                  <a:pt x="4483035" y="3932394"/>
                  <a:pt x="4456747" y="3977925"/>
                  <a:pt x="4464557" y="4030503"/>
                </a:cubicBezTo>
                <a:cubicBezTo>
                  <a:pt x="4469319" y="4062318"/>
                  <a:pt x="4480369" y="4092989"/>
                  <a:pt x="4487038" y="4124614"/>
                </a:cubicBezTo>
                <a:cubicBezTo>
                  <a:pt x="4489324" y="4135854"/>
                  <a:pt x="4488942" y="4148427"/>
                  <a:pt x="4486656" y="4159667"/>
                </a:cubicBezTo>
                <a:cubicBezTo>
                  <a:pt x="4476177" y="4213961"/>
                  <a:pt x="4474653" y="4267493"/>
                  <a:pt x="4491800" y="4320837"/>
                </a:cubicBezTo>
                <a:cubicBezTo>
                  <a:pt x="4494658" y="4329979"/>
                  <a:pt x="4497324" y="4339695"/>
                  <a:pt x="4497324" y="4349222"/>
                </a:cubicBezTo>
                <a:cubicBezTo>
                  <a:pt x="4497324" y="4401419"/>
                  <a:pt x="4493324" y="4452665"/>
                  <a:pt x="4474653" y="4502579"/>
                </a:cubicBezTo>
                <a:cubicBezTo>
                  <a:pt x="4468367" y="4519343"/>
                  <a:pt x="4472367" y="4539728"/>
                  <a:pt x="4470843" y="4558207"/>
                </a:cubicBezTo>
                <a:cubicBezTo>
                  <a:pt x="4469511" y="4575351"/>
                  <a:pt x="4468939" y="4592878"/>
                  <a:pt x="4464557" y="4609452"/>
                </a:cubicBezTo>
                <a:cubicBezTo>
                  <a:pt x="4458081" y="4633647"/>
                  <a:pt x="4457319" y="4656126"/>
                  <a:pt x="4463033" y="4681083"/>
                </a:cubicBezTo>
                <a:cubicBezTo>
                  <a:pt x="4468367" y="4704895"/>
                  <a:pt x="4465701" y="4730614"/>
                  <a:pt x="4465891" y="4755381"/>
                </a:cubicBezTo>
                <a:cubicBezTo>
                  <a:pt x="4466081" y="4783004"/>
                  <a:pt x="4466271" y="4810627"/>
                  <a:pt x="4465319" y="4838250"/>
                </a:cubicBezTo>
                <a:cubicBezTo>
                  <a:pt x="4464939" y="4849300"/>
                  <a:pt x="4457319" y="4861873"/>
                  <a:pt x="4460367" y="4871019"/>
                </a:cubicBezTo>
                <a:cubicBezTo>
                  <a:pt x="4470653" y="4900546"/>
                  <a:pt x="4458271" y="4930075"/>
                  <a:pt x="4463795" y="4959602"/>
                </a:cubicBezTo>
                <a:cubicBezTo>
                  <a:pt x="4466653" y="4974082"/>
                  <a:pt x="4458843" y="4990465"/>
                  <a:pt x="4458081" y="5006086"/>
                </a:cubicBezTo>
                <a:cubicBezTo>
                  <a:pt x="4456747" y="5031614"/>
                  <a:pt x="4457319" y="5057141"/>
                  <a:pt x="4456937" y="5082670"/>
                </a:cubicBezTo>
                <a:cubicBezTo>
                  <a:pt x="4456747" y="5091052"/>
                  <a:pt x="4455985" y="5099245"/>
                  <a:pt x="4455602" y="5107627"/>
                </a:cubicBezTo>
                <a:cubicBezTo>
                  <a:pt x="4455222" y="5115057"/>
                  <a:pt x="4453508" y="5122867"/>
                  <a:pt x="4454840" y="5129916"/>
                </a:cubicBezTo>
                <a:cubicBezTo>
                  <a:pt x="4459605" y="5155445"/>
                  <a:pt x="4467415" y="5180591"/>
                  <a:pt x="4470463" y="5206308"/>
                </a:cubicBezTo>
                <a:cubicBezTo>
                  <a:pt x="4473129" y="5228597"/>
                  <a:pt x="4469511" y="5251650"/>
                  <a:pt x="4471415" y="5274129"/>
                </a:cubicBezTo>
                <a:cubicBezTo>
                  <a:pt x="4474653" y="5313754"/>
                  <a:pt x="4480369" y="5353379"/>
                  <a:pt x="4483989" y="5393005"/>
                </a:cubicBezTo>
                <a:cubicBezTo>
                  <a:pt x="4484751" y="5401579"/>
                  <a:pt x="4479987" y="5410531"/>
                  <a:pt x="4479607" y="5419295"/>
                </a:cubicBezTo>
                <a:cubicBezTo>
                  <a:pt x="4478655" y="5446728"/>
                  <a:pt x="4478463" y="5474161"/>
                  <a:pt x="4477893" y="5501594"/>
                </a:cubicBezTo>
                <a:cubicBezTo>
                  <a:pt x="4477701" y="5517215"/>
                  <a:pt x="4478273" y="5533027"/>
                  <a:pt x="4476559" y="5548460"/>
                </a:cubicBezTo>
                <a:cubicBezTo>
                  <a:pt x="4474273" y="5568842"/>
                  <a:pt x="4470843" y="5587321"/>
                  <a:pt x="4485703" y="5606372"/>
                </a:cubicBezTo>
                <a:cubicBezTo>
                  <a:pt x="4508754" y="5635711"/>
                  <a:pt x="4499800" y="5673050"/>
                  <a:pt x="4505134" y="5706959"/>
                </a:cubicBezTo>
                <a:cubicBezTo>
                  <a:pt x="4506468" y="5715723"/>
                  <a:pt x="4506658" y="5724678"/>
                  <a:pt x="4508182" y="5733440"/>
                </a:cubicBezTo>
                <a:cubicBezTo>
                  <a:pt x="4511040" y="5749634"/>
                  <a:pt x="4514278" y="5765635"/>
                  <a:pt x="4517519" y="5781830"/>
                </a:cubicBezTo>
                <a:cubicBezTo>
                  <a:pt x="4518089" y="5784686"/>
                  <a:pt x="4518281" y="5787924"/>
                  <a:pt x="4519233" y="5790592"/>
                </a:cubicBezTo>
                <a:cubicBezTo>
                  <a:pt x="4527233" y="5815169"/>
                  <a:pt x="4536377" y="5839361"/>
                  <a:pt x="4542855" y="5864318"/>
                </a:cubicBezTo>
                <a:cubicBezTo>
                  <a:pt x="4546094" y="5876511"/>
                  <a:pt x="4546476" y="5890037"/>
                  <a:pt x="4544759" y="5902610"/>
                </a:cubicBezTo>
                <a:cubicBezTo>
                  <a:pt x="4539807" y="5939377"/>
                  <a:pt x="4537711" y="5975764"/>
                  <a:pt x="4544951" y="6012723"/>
                </a:cubicBezTo>
                <a:cubicBezTo>
                  <a:pt x="4547808" y="6027392"/>
                  <a:pt x="4543045" y="6043776"/>
                  <a:pt x="4541331" y="6059397"/>
                </a:cubicBezTo>
                <a:cubicBezTo>
                  <a:pt x="4536759" y="6096736"/>
                  <a:pt x="4531805" y="6134075"/>
                  <a:pt x="4527425" y="6171605"/>
                </a:cubicBezTo>
                <a:cubicBezTo>
                  <a:pt x="4524757" y="6195037"/>
                  <a:pt x="4523233" y="6218660"/>
                  <a:pt x="4520567" y="6242093"/>
                </a:cubicBezTo>
                <a:cubicBezTo>
                  <a:pt x="4517327" y="6269144"/>
                  <a:pt x="4512374" y="6296005"/>
                  <a:pt x="4509706" y="6323058"/>
                </a:cubicBezTo>
                <a:cubicBezTo>
                  <a:pt x="4506658" y="6353919"/>
                  <a:pt x="4506088" y="6384972"/>
                  <a:pt x="4502848" y="6415833"/>
                </a:cubicBezTo>
                <a:cubicBezTo>
                  <a:pt x="4496562" y="6472225"/>
                  <a:pt x="4489132" y="6528424"/>
                  <a:pt x="4482083" y="6584812"/>
                </a:cubicBezTo>
                <a:cubicBezTo>
                  <a:pt x="4475225" y="6639488"/>
                  <a:pt x="4469129" y="6694164"/>
                  <a:pt x="4460557" y="6748458"/>
                </a:cubicBezTo>
                <a:cubicBezTo>
                  <a:pt x="4456937" y="6771319"/>
                  <a:pt x="4447030" y="6793035"/>
                  <a:pt x="4441506" y="6815516"/>
                </a:cubicBezTo>
                <a:lnTo>
                  <a:pt x="4431806" y="6858001"/>
                </a:lnTo>
                <a:lnTo>
                  <a:pt x="4259553" y="6858001"/>
                </a:lnTo>
                <a:lnTo>
                  <a:pt x="4265716" y="6812064"/>
                </a:lnTo>
                <a:lnTo>
                  <a:pt x="4265716" y="6812064"/>
                </a:lnTo>
                <a:lnTo>
                  <a:pt x="4265716" y="6812063"/>
                </a:lnTo>
                <a:cubicBezTo>
                  <a:pt x="4265240" y="6788417"/>
                  <a:pt x="4259954" y="6764841"/>
                  <a:pt x="4246238" y="6742552"/>
                </a:cubicBezTo>
                <a:lnTo>
                  <a:pt x="4232402" y="6702976"/>
                </a:lnTo>
                <a:lnTo>
                  <a:pt x="4235549" y="6683027"/>
                </a:lnTo>
                <a:cubicBezTo>
                  <a:pt x="4237915" y="6676306"/>
                  <a:pt x="4241666" y="6669496"/>
                  <a:pt x="4247000" y="6662542"/>
                </a:cubicBezTo>
                <a:cubicBezTo>
                  <a:pt x="4254334" y="6653111"/>
                  <a:pt x="4256191" y="6639108"/>
                  <a:pt x="4254095" y="6625225"/>
                </a:cubicBezTo>
                <a:lnTo>
                  <a:pt x="4254095" y="6625225"/>
                </a:lnTo>
                <a:lnTo>
                  <a:pt x="4254095" y="6625224"/>
                </a:lnTo>
                <a:cubicBezTo>
                  <a:pt x="4251999" y="6611341"/>
                  <a:pt x="4245951" y="6597578"/>
                  <a:pt x="4237473" y="6588625"/>
                </a:cubicBezTo>
                <a:lnTo>
                  <a:pt x="4214994" y="6564620"/>
                </a:lnTo>
                <a:lnTo>
                  <a:pt x="4214994" y="6564621"/>
                </a:lnTo>
                <a:cubicBezTo>
                  <a:pt x="4225281" y="6575479"/>
                  <a:pt x="4231377" y="6582147"/>
                  <a:pt x="4237473" y="6588626"/>
                </a:cubicBezTo>
                <a:lnTo>
                  <a:pt x="4254095" y="6625225"/>
                </a:lnTo>
                <a:lnTo>
                  <a:pt x="4254084" y="6645552"/>
                </a:lnTo>
                <a:cubicBezTo>
                  <a:pt x="4252965" y="6651967"/>
                  <a:pt x="4250667" y="6657826"/>
                  <a:pt x="4247000" y="6662541"/>
                </a:cubicBezTo>
                <a:cubicBezTo>
                  <a:pt x="4236332" y="6676448"/>
                  <a:pt x="4231997" y="6689783"/>
                  <a:pt x="4232402" y="6702976"/>
                </a:cubicBezTo>
                <a:lnTo>
                  <a:pt x="4232402" y="6702976"/>
                </a:lnTo>
                <a:lnTo>
                  <a:pt x="4232402" y="6702977"/>
                </a:lnTo>
                <a:cubicBezTo>
                  <a:pt x="4232807" y="6716169"/>
                  <a:pt x="4237951" y="6729219"/>
                  <a:pt x="4246238" y="6742553"/>
                </a:cubicBezTo>
                <a:cubicBezTo>
                  <a:pt x="4253096" y="6753698"/>
                  <a:pt x="4257847" y="6765164"/>
                  <a:pt x="4260942" y="6776800"/>
                </a:cubicBezTo>
                <a:lnTo>
                  <a:pt x="4265716" y="6812064"/>
                </a:lnTo>
                <a:lnTo>
                  <a:pt x="4259553" y="6858001"/>
                </a:lnTo>
                <a:lnTo>
                  <a:pt x="4259553" y="6858001"/>
                </a:lnTo>
                <a:lnTo>
                  <a:pt x="4259553" y="6858002"/>
                </a:lnTo>
                <a:lnTo>
                  <a:pt x="0" y="6858002"/>
                </a:lnTo>
                <a:lnTo>
                  <a:pt x="0" y="2"/>
                </a:lnTo>
                <a:lnTo>
                  <a:pt x="3766492" y="1"/>
                </a:lnTo>
                <a:lnTo>
                  <a:pt x="3769210" y="21486"/>
                </a:lnTo>
                <a:close/>
              </a:path>
            </a:pathLst>
          </a:cu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663C336F-3CB0-44E7-A8E0-646830F39FA0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8978" b="93066" l="10000" r="90000">
                        <a14:foregroundMark x1="53577" y1="9051" x2="53577" y2="9051"/>
                        <a14:foregroundMark x1="47518" y1="93066" x2="47518" y2="93066"/>
                      </a14:backgroundRemoval>
                    </a14:imgEffect>
                    <a14:imgEffect>
                      <a14:artisticCement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06153" y="3639204"/>
            <a:ext cx="1889940" cy="188994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769A00B4-ED90-4EB5-87BE-FA040340FB41}"/>
              </a:ext>
            </a:extLst>
          </p:cNvPr>
          <p:cNvPicPr>
            <a:picLocks noChangeAspect="1"/>
          </p:cNvPicPr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372154" y="3075278"/>
            <a:ext cx="3103966" cy="2838066"/>
          </a:xfrm>
          <a:prstGeom prst="rect">
            <a:avLst/>
          </a:prstGeo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22E820A7-AC6C-43BD-AC77-8CDE6A9BF82A}"/>
              </a:ext>
            </a:extLst>
          </p:cNvPr>
          <p:cNvSpPr txBox="1">
            <a:spLocks/>
          </p:cNvSpPr>
          <p:nvPr/>
        </p:nvSpPr>
        <p:spPr>
          <a:xfrm>
            <a:off x="4988687" y="408946"/>
            <a:ext cx="6974866" cy="248660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8000" dirty="0">
                <a:effectLst>
                  <a:glow rad="50800">
                    <a:schemeClr val="accent1">
                      <a:lumMod val="40000"/>
                      <a:lumOff val="60000"/>
                      <a:alpha val="70000"/>
                    </a:schemeClr>
                  </a:glow>
                  <a:outerShdw blurRad="63500" dist="50800" dir="6600000" sx="99000" sy="99000" algn="ctr" rotWithShape="0">
                    <a:schemeClr val="tx1"/>
                  </a:outerShdw>
                </a:effectLst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K&amp;O Personnel Management Systems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9E10603C-B24A-4DBD-88EA-5B022B9FECF4}"/>
              </a:ext>
            </a:extLst>
          </p:cNvPr>
          <p:cNvSpPr txBox="1">
            <a:spLocks/>
          </p:cNvSpPr>
          <p:nvPr/>
        </p:nvSpPr>
        <p:spPr>
          <a:xfrm>
            <a:off x="6450380" y="6163771"/>
            <a:ext cx="4051479" cy="57056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>
                <a:effectLst>
                  <a:glow rad="50800">
                    <a:schemeClr val="accent1">
                      <a:lumMod val="40000"/>
                      <a:lumOff val="60000"/>
                      <a:alpha val="70000"/>
                    </a:schemeClr>
                  </a:glow>
                  <a:outerShdw blurRad="63500" dist="50800" dir="6600000" sx="99000" sy="99000" algn="ctr" rotWithShape="0">
                    <a:schemeClr val="tx1"/>
                  </a:outerShdw>
                </a:effectLst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Created by: Jon King, Anthony Orengo</a:t>
            </a:r>
          </a:p>
        </p:txBody>
      </p:sp>
    </p:spTree>
    <p:extLst>
      <p:ext uri="{BB962C8B-B14F-4D97-AF65-F5344CB8AC3E}">
        <p14:creationId xmlns:p14="http://schemas.microsoft.com/office/powerpoint/2010/main" val="303401425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EF186C3E-B50D-41A4-B39C-DBECC76D3BA1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1412876" y="6145619"/>
            <a:ext cx="779124" cy="712381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E86294FD-38E5-452B-9D61-247E1111036B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12192000" cy="121674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8000" dirty="0">
                <a:effectLst>
                  <a:glow rad="50800">
                    <a:schemeClr val="accent1">
                      <a:lumMod val="40000"/>
                      <a:lumOff val="60000"/>
                      <a:alpha val="70000"/>
                    </a:schemeClr>
                  </a:glow>
                  <a:outerShdw blurRad="63500" dist="50800" dir="6600000" sx="99000" sy="99000" algn="ctr" rotWithShape="0">
                    <a:schemeClr val="tx1"/>
                  </a:outerShdw>
                </a:effectLst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User Stories</a:t>
            </a:r>
          </a:p>
        </p:txBody>
      </p:sp>
      <p:pic>
        <p:nvPicPr>
          <p:cNvPr id="4" name="Picture 3" descr="Graphical user interface, application, Teams&#10;&#10;Description automatically generated">
            <a:extLst>
              <a:ext uri="{FF2B5EF4-FFF2-40B4-BE49-F238E27FC236}">
                <a16:creationId xmlns:a16="http://schemas.microsoft.com/office/drawing/2014/main" id="{DB076AAD-9F84-46A2-A90C-7A406176A63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2600" y="939318"/>
            <a:ext cx="10930276" cy="57281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786802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chemeClr val="accent4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BA7122-C851-46B7-835D-83F088BE4B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7200" dirty="0"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User Stories Cont.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D15F5E-43B8-46C0-9C0F-D9AD58999C0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24763"/>
            <a:ext cx="10515600" cy="4752200"/>
          </a:xfrm>
        </p:spPr>
        <p:txBody>
          <a:bodyPr/>
          <a:lstStyle/>
          <a:p>
            <a:endParaRPr lang="en-US" dirty="0"/>
          </a:p>
          <a:p>
            <a:r>
              <a:rPr lang="en-US" sz="3200" dirty="0"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# 1. EPIC - As an administrator, I want to be able to track my employees/student's attendance. </a:t>
            </a:r>
          </a:p>
          <a:p>
            <a:r>
              <a:rPr lang="en-US" dirty="0"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Responsive Webpage: As a user, I want a responsive website, so I can view the website on various devices(laptop, desktop, mobile devices).</a:t>
            </a:r>
          </a:p>
          <a:p>
            <a:endParaRPr lang="en-US" dirty="0">
              <a:latin typeface="Microsoft Himalaya" panose="01010100010101010101" pitchFamily="2" charset="0"/>
              <a:ea typeface="Microsoft Himalaya" panose="01010100010101010101" pitchFamily="2" charset="0"/>
              <a:cs typeface="Microsoft Himalaya" panose="01010100010101010101" pitchFamily="2" charset="0"/>
            </a:endParaRPr>
          </a:p>
          <a:p>
            <a:endParaRPr lang="en-US" dirty="0">
              <a:latin typeface="Microsoft Himalaya" panose="01010100010101010101" pitchFamily="2" charset="0"/>
              <a:ea typeface="Microsoft Himalaya" panose="01010100010101010101" pitchFamily="2" charset="0"/>
              <a:cs typeface="Microsoft Himalaya" panose="01010100010101010101" pitchFamily="2" charset="0"/>
            </a:endParaRPr>
          </a:p>
          <a:p>
            <a:r>
              <a:rPr lang="en-US" dirty="0"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ADD MORE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DF03111-E010-4BD4-8304-102C4D3570BA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1412876" y="6145619"/>
            <a:ext cx="779124" cy="7123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061561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7308D1-2529-430C-851E-7D023AD10E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216742"/>
          </a:xfrm>
        </p:spPr>
        <p:txBody>
          <a:bodyPr>
            <a:noAutofit/>
          </a:bodyPr>
          <a:lstStyle/>
          <a:p>
            <a:pPr algn="ctr"/>
            <a:r>
              <a:rPr lang="en-US" sz="8000" dirty="0">
                <a:effectLst>
                  <a:glow rad="50800">
                    <a:schemeClr val="accent1">
                      <a:lumMod val="40000"/>
                      <a:lumOff val="60000"/>
                      <a:alpha val="70000"/>
                    </a:schemeClr>
                  </a:glow>
                  <a:outerShdw blurRad="63500" dist="50800" dir="6600000" sx="99000" sy="99000" algn="ctr" rotWithShape="0">
                    <a:schemeClr val="tx1"/>
                  </a:outerShdw>
                </a:effectLst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Context Diagram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8D5CA95-A05D-4D9C-A221-FE13ADDC8D86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1412876" y="6145619"/>
            <a:ext cx="779124" cy="712381"/>
          </a:xfrm>
          <a:prstGeom prst="rect">
            <a:avLst/>
          </a:prstGeom>
        </p:spPr>
      </p:pic>
      <p:pic>
        <p:nvPicPr>
          <p:cNvPr id="5" name="Content Placeholder 4" descr="Diagram, engineering drawing, schematic&#10;&#10;Description automatically generated">
            <a:extLst>
              <a:ext uri="{FF2B5EF4-FFF2-40B4-BE49-F238E27FC236}">
                <a16:creationId xmlns:a16="http://schemas.microsoft.com/office/drawing/2014/main" id="{AD1C62B1-07F3-420D-8ABF-E9BB69D11E8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0538" y="947236"/>
            <a:ext cx="11370924" cy="5816143"/>
          </a:xfrm>
        </p:spPr>
      </p:pic>
    </p:spTree>
    <p:extLst>
      <p:ext uri="{BB962C8B-B14F-4D97-AF65-F5344CB8AC3E}">
        <p14:creationId xmlns:p14="http://schemas.microsoft.com/office/powerpoint/2010/main" val="16512502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Rectangle 74">
            <a:extLst>
              <a:ext uri="{FF2B5EF4-FFF2-40B4-BE49-F238E27FC236}">
                <a16:creationId xmlns:a16="http://schemas.microsoft.com/office/drawing/2014/main" id="{E8A8EAB8-D2FF-444D-B34B-7D32F106AD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E0C03BB-67CD-46FD-9A9A-594B3B8DCEE9}"/>
              </a:ext>
            </a:extLst>
          </p:cNvPr>
          <p:cNvSpPr txBox="1"/>
          <p:nvPr/>
        </p:nvSpPr>
        <p:spPr>
          <a:xfrm>
            <a:off x="452255" y="3115889"/>
            <a:ext cx="5477540" cy="1225650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7200" dirty="0">
                <a:solidFill>
                  <a:schemeClr val="bg1"/>
                </a:solidFill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Application Security </a:t>
            </a:r>
          </a:p>
        </p:txBody>
      </p:sp>
      <p:cxnSp>
        <p:nvCxnSpPr>
          <p:cNvPr id="73" name="Straight Connector 76">
            <a:extLst>
              <a:ext uri="{FF2B5EF4-FFF2-40B4-BE49-F238E27FC236}">
                <a16:creationId xmlns:a16="http://schemas.microsoft.com/office/drawing/2014/main" id="{EEA38897-7BA3-4408-8083-3235339C4A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31873" y="1749756"/>
            <a:ext cx="4718304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Straight Connector 78">
            <a:extLst>
              <a:ext uri="{FF2B5EF4-FFF2-40B4-BE49-F238E27FC236}">
                <a16:creationId xmlns:a16="http://schemas.microsoft.com/office/drawing/2014/main" id="{F11AD06B-AB20-4097-8606-5DA00DBACE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34027" y="5707672"/>
            <a:ext cx="4713997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Picture 3" descr="Icon&#10;&#10;Description automatically generated">
            <a:extLst>
              <a:ext uri="{FF2B5EF4-FFF2-40B4-BE49-F238E27FC236}">
                <a16:creationId xmlns:a16="http://schemas.microsoft.com/office/drawing/2014/main" id="{A55E9C4C-EB09-43E0-A61C-790E90E9165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02" r="2975"/>
          <a:stretch/>
        </p:blipFill>
        <p:spPr>
          <a:xfrm>
            <a:off x="6525453" y="10"/>
            <a:ext cx="5666547" cy="6857990"/>
          </a:xfrm>
          <a:prstGeom prst="rect">
            <a:avLst/>
          </a:prstGeom>
        </p:spPr>
      </p:pic>
      <p:pic>
        <p:nvPicPr>
          <p:cNvPr id="55" name="Picture 54">
            <a:extLst>
              <a:ext uri="{FF2B5EF4-FFF2-40B4-BE49-F238E27FC236}">
                <a16:creationId xmlns:a16="http://schemas.microsoft.com/office/drawing/2014/main" id="{68831434-5296-402F-AE98-0ED3B60270C3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47555" y="6056813"/>
            <a:ext cx="779124" cy="7123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121988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Rectangle 78">
            <a:extLst>
              <a:ext uri="{FF2B5EF4-FFF2-40B4-BE49-F238E27FC236}">
                <a16:creationId xmlns:a16="http://schemas.microsoft.com/office/drawing/2014/main" id="{0BC9EFE1-D8CB-4668-9980-DB108327A7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920431" y="0"/>
            <a:ext cx="6271569" cy="6858000"/>
          </a:xfrm>
          <a:prstGeom prst="rect">
            <a:avLst/>
          </a:prstGeom>
          <a:gradFill>
            <a:gsLst>
              <a:gs pos="0">
                <a:schemeClr val="accent1">
                  <a:lumMod val="100000"/>
                  <a:alpha val="82000"/>
                </a:schemeClr>
              </a:gs>
              <a:gs pos="25000">
                <a:schemeClr val="accent1">
                  <a:alpha val="60000"/>
                </a:schemeClr>
              </a:gs>
              <a:gs pos="94000">
                <a:schemeClr val="bg2">
                  <a:lumMod val="75000"/>
                </a:schemeClr>
              </a:gs>
              <a:gs pos="100000">
                <a:schemeClr val="bg2">
                  <a:lumMod val="7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1" name="Picture 80">
            <a:extLst>
              <a:ext uri="{FF2B5EF4-FFF2-40B4-BE49-F238E27FC236}">
                <a16:creationId xmlns:a16="http://schemas.microsoft.com/office/drawing/2014/main" id="{7CBAE1BD-B8E4-4029-8AA2-C77E4FED98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0" y="0"/>
            <a:ext cx="12192000" cy="685800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4E0C03BB-67CD-46FD-9A9A-594B3B8DCEE9}"/>
              </a:ext>
            </a:extLst>
          </p:cNvPr>
          <p:cNvSpPr txBox="1"/>
          <p:nvPr/>
        </p:nvSpPr>
        <p:spPr>
          <a:xfrm>
            <a:off x="623924" y="445443"/>
            <a:ext cx="4672584" cy="210107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400" dirty="0">
                <a:solidFill>
                  <a:srgbClr val="000000"/>
                </a:solidFill>
                <a:latin typeface="+mj-lt"/>
                <a:ea typeface="+mj-ea"/>
                <a:cs typeface="+mj-cs"/>
              </a:rPr>
              <a:t>Application Security </a:t>
            </a:r>
          </a:p>
        </p:txBody>
      </p:sp>
      <p:sp>
        <p:nvSpPr>
          <p:cNvPr id="83" name="Freeform 49">
            <a:extLst>
              <a:ext uri="{FF2B5EF4-FFF2-40B4-BE49-F238E27FC236}">
                <a16:creationId xmlns:a16="http://schemas.microsoft.com/office/drawing/2014/main" id="{77DA6D33-2D62-458C-BF5D-DBF612FD55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713915" y="590635"/>
            <a:ext cx="5478085" cy="6276841"/>
          </a:xfrm>
          <a:custGeom>
            <a:avLst/>
            <a:gdLst>
              <a:gd name="connsiteX0" fmla="*/ 2178155 w 5478085"/>
              <a:gd name="connsiteY0" fmla="*/ 0 h 6276841"/>
              <a:gd name="connsiteX1" fmla="*/ 5478085 w 5478085"/>
              <a:gd name="connsiteY1" fmla="*/ 3299930 h 6276841"/>
              <a:gd name="connsiteX2" fmla="*/ 3751098 w 5478085"/>
              <a:gd name="connsiteY2" fmla="*/ 6201577 h 6276841"/>
              <a:gd name="connsiteX3" fmla="*/ 3594858 w 5478085"/>
              <a:gd name="connsiteY3" fmla="*/ 6276841 h 6276841"/>
              <a:gd name="connsiteX4" fmla="*/ 761453 w 5478085"/>
              <a:gd name="connsiteY4" fmla="*/ 6276841 h 6276841"/>
              <a:gd name="connsiteX5" fmla="*/ 605213 w 5478085"/>
              <a:gd name="connsiteY5" fmla="*/ 6201577 h 6276841"/>
              <a:gd name="connsiteX6" fmla="*/ 79093 w 5478085"/>
              <a:gd name="connsiteY6" fmla="*/ 5846317 h 6276841"/>
              <a:gd name="connsiteX7" fmla="*/ 0 w 5478085"/>
              <a:gd name="connsiteY7" fmla="*/ 5774432 h 6276841"/>
              <a:gd name="connsiteX8" fmla="*/ 0 w 5478085"/>
              <a:gd name="connsiteY8" fmla="*/ 825429 h 6276841"/>
              <a:gd name="connsiteX9" fmla="*/ 79093 w 5478085"/>
              <a:gd name="connsiteY9" fmla="*/ 753544 h 6276841"/>
              <a:gd name="connsiteX10" fmla="*/ 2178155 w 5478085"/>
              <a:gd name="connsiteY10" fmla="*/ 0 h 62768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5478085" h="6276841">
                <a:moveTo>
                  <a:pt x="2178155" y="0"/>
                </a:moveTo>
                <a:cubicBezTo>
                  <a:pt x="4000656" y="0"/>
                  <a:pt x="5478085" y="1477429"/>
                  <a:pt x="5478085" y="3299930"/>
                </a:cubicBezTo>
                <a:cubicBezTo>
                  <a:pt x="5478085" y="4552900"/>
                  <a:pt x="4779769" y="5642769"/>
                  <a:pt x="3751098" y="6201577"/>
                </a:cubicBezTo>
                <a:lnTo>
                  <a:pt x="3594858" y="6276841"/>
                </a:lnTo>
                <a:lnTo>
                  <a:pt x="761453" y="6276841"/>
                </a:lnTo>
                <a:lnTo>
                  <a:pt x="605213" y="6201577"/>
                </a:lnTo>
                <a:cubicBezTo>
                  <a:pt x="418182" y="6099975"/>
                  <a:pt x="242071" y="5980818"/>
                  <a:pt x="79093" y="5846317"/>
                </a:cubicBezTo>
                <a:lnTo>
                  <a:pt x="0" y="5774432"/>
                </a:lnTo>
                <a:lnTo>
                  <a:pt x="0" y="825429"/>
                </a:lnTo>
                <a:lnTo>
                  <a:pt x="79093" y="753544"/>
                </a:lnTo>
                <a:cubicBezTo>
                  <a:pt x="649516" y="282789"/>
                  <a:pt x="1380811" y="0"/>
                  <a:pt x="2178155" y="0"/>
                </a:cubicBezTo>
                <a:close/>
              </a:path>
            </a:pathLst>
          </a:custGeom>
          <a:solidFill>
            <a:srgbClr val="FFFFFF"/>
          </a:solidFill>
          <a:ln>
            <a:gradFill>
              <a:gsLst>
                <a:gs pos="0">
                  <a:schemeClr val="accent1">
                    <a:lumMod val="40000"/>
                    <a:lumOff val="60000"/>
                  </a:schemeClr>
                </a:gs>
                <a:gs pos="23000">
                  <a:schemeClr val="accent1">
                    <a:lumMod val="45000"/>
                    <a:lumOff val="55000"/>
                  </a:schemeClr>
                </a:gs>
                <a:gs pos="83000">
                  <a:schemeClr val="accent3"/>
                </a:gs>
                <a:gs pos="100000">
                  <a:schemeClr val="accent3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4" name="Picture 3" descr="Icon&#10;&#10;Description automatically generated">
            <a:extLst>
              <a:ext uri="{FF2B5EF4-FFF2-40B4-BE49-F238E27FC236}">
                <a16:creationId xmlns:a16="http://schemas.microsoft.com/office/drawing/2014/main" id="{A55E9C4C-EB09-43E0-A61C-790E90E9165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60" r="-1" b="-1"/>
          <a:stretch/>
        </p:blipFill>
        <p:spPr>
          <a:xfrm>
            <a:off x="6893318" y="770037"/>
            <a:ext cx="5298683" cy="6097438"/>
          </a:xfrm>
          <a:custGeom>
            <a:avLst/>
            <a:gdLst/>
            <a:ahLst/>
            <a:cxnLst/>
            <a:rect l="l" t="t" r="r" b="b"/>
            <a:pathLst>
              <a:path w="5298683" h="6097438">
                <a:moveTo>
                  <a:pt x="3120528" y="0"/>
                </a:moveTo>
                <a:cubicBezTo>
                  <a:pt x="3874524" y="0"/>
                  <a:pt x="4566062" y="267415"/>
                  <a:pt x="5105473" y="712577"/>
                </a:cubicBezTo>
                <a:lnTo>
                  <a:pt x="5298683" y="888178"/>
                </a:lnTo>
                <a:lnTo>
                  <a:pt x="5298683" y="5352876"/>
                </a:lnTo>
                <a:lnTo>
                  <a:pt x="5105473" y="5528477"/>
                </a:lnTo>
                <a:cubicBezTo>
                  <a:pt x="4874296" y="5719261"/>
                  <a:pt x="4615179" y="5877397"/>
                  <a:pt x="4335177" y="5995828"/>
                </a:cubicBezTo>
                <a:lnTo>
                  <a:pt x="4057556" y="6097438"/>
                </a:lnTo>
                <a:lnTo>
                  <a:pt x="2183499" y="6097438"/>
                </a:lnTo>
                <a:lnTo>
                  <a:pt x="1905878" y="5995828"/>
                </a:lnTo>
                <a:cubicBezTo>
                  <a:pt x="785873" y="5522106"/>
                  <a:pt x="0" y="4413092"/>
                  <a:pt x="0" y="3120527"/>
                </a:cubicBezTo>
                <a:cubicBezTo>
                  <a:pt x="0" y="1397108"/>
                  <a:pt x="1397108" y="0"/>
                  <a:pt x="3120528" y="0"/>
                </a:cubicBezTo>
                <a:close/>
              </a:path>
            </a:pathLst>
          </a:custGeom>
        </p:spPr>
      </p:pic>
      <p:pic>
        <p:nvPicPr>
          <p:cNvPr id="55" name="Picture 54">
            <a:extLst>
              <a:ext uri="{FF2B5EF4-FFF2-40B4-BE49-F238E27FC236}">
                <a16:creationId xmlns:a16="http://schemas.microsoft.com/office/drawing/2014/main" id="{68831434-5296-402F-AE98-0ED3B60270C3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347555" y="6056813"/>
            <a:ext cx="779124" cy="712381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7492211C-B858-4FE8-A676-E1B97C3DF3B1}"/>
              </a:ext>
            </a:extLst>
          </p:cNvPr>
          <p:cNvSpPr txBox="1"/>
          <p:nvPr/>
        </p:nvSpPr>
        <p:spPr>
          <a:xfrm>
            <a:off x="623924" y="1486327"/>
            <a:ext cx="6100354" cy="277768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4400" dirty="0"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Security Methods</a:t>
            </a:r>
          </a:p>
          <a:p>
            <a:pPr marL="571500" indent="-5715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4400" dirty="0"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SQL----</a:t>
            </a:r>
          </a:p>
          <a:p>
            <a:pPr marL="571500" indent="-5715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4400" dirty="0"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HTTPS</a:t>
            </a:r>
          </a:p>
          <a:p>
            <a:pPr marL="571500" indent="-5715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4400" dirty="0"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Key Pair</a:t>
            </a:r>
          </a:p>
        </p:txBody>
      </p:sp>
    </p:spTree>
    <p:extLst>
      <p:ext uri="{BB962C8B-B14F-4D97-AF65-F5344CB8AC3E}">
        <p14:creationId xmlns:p14="http://schemas.microsoft.com/office/powerpoint/2010/main" val="333938205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Rectangle 78">
            <a:extLst>
              <a:ext uri="{FF2B5EF4-FFF2-40B4-BE49-F238E27FC236}">
                <a16:creationId xmlns:a16="http://schemas.microsoft.com/office/drawing/2014/main" id="{0BC9EFE1-D8CB-4668-9980-DB108327A7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920431" y="0"/>
            <a:ext cx="6271569" cy="6858000"/>
          </a:xfrm>
          <a:prstGeom prst="rect">
            <a:avLst/>
          </a:prstGeom>
          <a:gradFill>
            <a:gsLst>
              <a:gs pos="0">
                <a:schemeClr val="accent1">
                  <a:lumMod val="100000"/>
                  <a:alpha val="82000"/>
                </a:schemeClr>
              </a:gs>
              <a:gs pos="25000">
                <a:schemeClr val="accent1">
                  <a:alpha val="60000"/>
                </a:schemeClr>
              </a:gs>
              <a:gs pos="94000">
                <a:schemeClr val="bg2">
                  <a:lumMod val="75000"/>
                </a:schemeClr>
              </a:gs>
              <a:gs pos="100000">
                <a:schemeClr val="bg2">
                  <a:lumMod val="7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1" name="Picture 80">
            <a:extLst>
              <a:ext uri="{FF2B5EF4-FFF2-40B4-BE49-F238E27FC236}">
                <a16:creationId xmlns:a16="http://schemas.microsoft.com/office/drawing/2014/main" id="{7CBAE1BD-B8E4-4029-8AA2-C77E4FED98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0" y="0"/>
            <a:ext cx="12192000" cy="685800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4E0C03BB-67CD-46FD-9A9A-594B3B8DCEE9}"/>
              </a:ext>
            </a:extLst>
          </p:cNvPr>
          <p:cNvSpPr txBox="1"/>
          <p:nvPr/>
        </p:nvSpPr>
        <p:spPr>
          <a:xfrm>
            <a:off x="623924" y="445443"/>
            <a:ext cx="4672584" cy="210107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400" dirty="0">
                <a:solidFill>
                  <a:srgbClr val="000000"/>
                </a:solidFill>
                <a:latin typeface="+mj-lt"/>
                <a:ea typeface="+mj-ea"/>
                <a:cs typeface="+mj-cs"/>
              </a:rPr>
              <a:t>Backend </a:t>
            </a:r>
          </a:p>
        </p:txBody>
      </p:sp>
      <p:sp>
        <p:nvSpPr>
          <p:cNvPr id="83" name="Freeform 49">
            <a:extLst>
              <a:ext uri="{FF2B5EF4-FFF2-40B4-BE49-F238E27FC236}">
                <a16:creationId xmlns:a16="http://schemas.microsoft.com/office/drawing/2014/main" id="{77DA6D33-2D62-458C-BF5D-DBF612FD55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713915" y="590635"/>
            <a:ext cx="5478085" cy="6276841"/>
          </a:xfrm>
          <a:custGeom>
            <a:avLst/>
            <a:gdLst>
              <a:gd name="connsiteX0" fmla="*/ 2178155 w 5478085"/>
              <a:gd name="connsiteY0" fmla="*/ 0 h 6276841"/>
              <a:gd name="connsiteX1" fmla="*/ 5478085 w 5478085"/>
              <a:gd name="connsiteY1" fmla="*/ 3299930 h 6276841"/>
              <a:gd name="connsiteX2" fmla="*/ 3751098 w 5478085"/>
              <a:gd name="connsiteY2" fmla="*/ 6201577 h 6276841"/>
              <a:gd name="connsiteX3" fmla="*/ 3594858 w 5478085"/>
              <a:gd name="connsiteY3" fmla="*/ 6276841 h 6276841"/>
              <a:gd name="connsiteX4" fmla="*/ 761453 w 5478085"/>
              <a:gd name="connsiteY4" fmla="*/ 6276841 h 6276841"/>
              <a:gd name="connsiteX5" fmla="*/ 605213 w 5478085"/>
              <a:gd name="connsiteY5" fmla="*/ 6201577 h 6276841"/>
              <a:gd name="connsiteX6" fmla="*/ 79093 w 5478085"/>
              <a:gd name="connsiteY6" fmla="*/ 5846317 h 6276841"/>
              <a:gd name="connsiteX7" fmla="*/ 0 w 5478085"/>
              <a:gd name="connsiteY7" fmla="*/ 5774432 h 6276841"/>
              <a:gd name="connsiteX8" fmla="*/ 0 w 5478085"/>
              <a:gd name="connsiteY8" fmla="*/ 825429 h 6276841"/>
              <a:gd name="connsiteX9" fmla="*/ 79093 w 5478085"/>
              <a:gd name="connsiteY9" fmla="*/ 753544 h 6276841"/>
              <a:gd name="connsiteX10" fmla="*/ 2178155 w 5478085"/>
              <a:gd name="connsiteY10" fmla="*/ 0 h 62768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5478085" h="6276841">
                <a:moveTo>
                  <a:pt x="2178155" y="0"/>
                </a:moveTo>
                <a:cubicBezTo>
                  <a:pt x="4000656" y="0"/>
                  <a:pt x="5478085" y="1477429"/>
                  <a:pt x="5478085" y="3299930"/>
                </a:cubicBezTo>
                <a:cubicBezTo>
                  <a:pt x="5478085" y="4552900"/>
                  <a:pt x="4779769" y="5642769"/>
                  <a:pt x="3751098" y="6201577"/>
                </a:cubicBezTo>
                <a:lnTo>
                  <a:pt x="3594858" y="6276841"/>
                </a:lnTo>
                <a:lnTo>
                  <a:pt x="761453" y="6276841"/>
                </a:lnTo>
                <a:lnTo>
                  <a:pt x="605213" y="6201577"/>
                </a:lnTo>
                <a:cubicBezTo>
                  <a:pt x="418182" y="6099975"/>
                  <a:pt x="242071" y="5980818"/>
                  <a:pt x="79093" y="5846317"/>
                </a:cubicBezTo>
                <a:lnTo>
                  <a:pt x="0" y="5774432"/>
                </a:lnTo>
                <a:lnTo>
                  <a:pt x="0" y="825429"/>
                </a:lnTo>
                <a:lnTo>
                  <a:pt x="79093" y="753544"/>
                </a:lnTo>
                <a:cubicBezTo>
                  <a:pt x="649516" y="282789"/>
                  <a:pt x="1380811" y="0"/>
                  <a:pt x="2178155" y="0"/>
                </a:cubicBezTo>
                <a:close/>
              </a:path>
            </a:pathLst>
          </a:custGeom>
          <a:solidFill>
            <a:srgbClr val="FFFFFF"/>
          </a:solidFill>
          <a:ln>
            <a:gradFill>
              <a:gsLst>
                <a:gs pos="0">
                  <a:schemeClr val="accent1">
                    <a:lumMod val="40000"/>
                    <a:lumOff val="60000"/>
                  </a:schemeClr>
                </a:gs>
                <a:gs pos="23000">
                  <a:schemeClr val="accent1">
                    <a:lumMod val="45000"/>
                    <a:lumOff val="55000"/>
                  </a:schemeClr>
                </a:gs>
                <a:gs pos="83000">
                  <a:schemeClr val="accent3"/>
                </a:gs>
                <a:gs pos="100000">
                  <a:schemeClr val="accent3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4" name="Picture 3" descr="Icon&#10;&#10;Description automatically generated">
            <a:extLst>
              <a:ext uri="{FF2B5EF4-FFF2-40B4-BE49-F238E27FC236}">
                <a16:creationId xmlns:a16="http://schemas.microsoft.com/office/drawing/2014/main" id="{A55E9C4C-EB09-43E0-A61C-790E90E9165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60" r="-1" b="-1"/>
          <a:stretch/>
        </p:blipFill>
        <p:spPr>
          <a:xfrm>
            <a:off x="6893318" y="770037"/>
            <a:ext cx="5298683" cy="6097438"/>
          </a:xfrm>
          <a:custGeom>
            <a:avLst/>
            <a:gdLst/>
            <a:ahLst/>
            <a:cxnLst/>
            <a:rect l="l" t="t" r="r" b="b"/>
            <a:pathLst>
              <a:path w="5298683" h="6097438">
                <a:moveTo>
                  <a:pt x="3120528" y="0"/>
                </a:moveTo>
                <a:cubicBezTo>
                  <a:pt x="3874524" y="0"/>
                  <a:pt x="4566062" y="267415"/>
                  <a:pt x="5105473" y="712577"/>
                </a:cubicBezTo>
                <a:lnTo>
                  <a:pt x="5298683" y="888178"/>
                </a:lnTo>
                <a:lnTo>
                  <a:pt x="5298683" y="5352876"/>
                </a:lnTo>
                <a:lnTo>
                  <a:pt x="5105473" y="5528477"/>
                </a:lnTo>
                <a:cubicBezTo>
                  <a:pt x="4874296" y="5719261"/>
                  <a:pt x="4615179" y="5877397"/>
                  <a:pt x="4335177" y="5995828"/>
                </a:cubicBezTo>
                <a:lnTo>
                  <a:pt x="4057556" y="6097438"/>
                </a:lnTo>
                <a:lnTo>
                  <a:pt x="2183499" y="6097438"/>
                </a:lnTo>
                <a:lnTo>
                  <a:pt x="1905878" y="5995828"/>
                </a:lnTo>
                <a:cubicBezTo>
                  <a:pt x="785873" y="5522106"/>
                  <a:pt x="0" y="4413092"/>
                  <a:pt x="0" y="3120527"/>
                </a:cubicBezTo>
                <a:cubicBezTo>
                  <a:pt x="0" y="1397108"/>
                  <a:pt x="1397108" y="0"/>
                  <a:pt x="3120528" y="0"/>
                </a:cubicBezTo>
                <a:close/>
              </a:path>
            </a:pathLst>
          </a:custGeom>
        </p:spPr>
      </p:pic>
      <p:pic>
        <p:nvPicPr>
          <p:cNvPr id="55" name="Picture 54">
            <a:extLst>
              <a:ext uri="{FF2B5EF4-FFF2-40B4-BE49-F238E27FC236}">
                <a16:creationId xmlns:a16="http://schemas.microsoft.com/office/drawing/2014/main" id="{68831434-5296-402F-AE98-0ED3B60270C3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347555" y="6056813"/>
            <a:ext cx="779124" cy="7123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046770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Rectangle 78">
            <a:extLst>
              <a:ext uri="{FF2B5EF4-FFF2-40B4-BE49-F238E27FC236}">
                <a16:creationId xmlns:a16="http://schemas.microsoft.com/office/drawing/2014/main" id="{0BC9EFE1-D8CB-4668-9980-DB108327A7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920431" y="0"/>
            <a:ext cx="6271569" cy="6858000"/>
          </a:xfrm>
          <a:prstGeom prst="rect">
            <a:avLst/>
          </a:prstGeom>
          <a:gradFill>
            <a:gsLst>
              <a:gs pos="0">
                <a:schemeClr val="accent1">
                  <a:lumMod val="100000"/>
                  <a:alpha val="82000"/>
                </a:schemeClr>
              </a:gs>
              <a:gs pos="25000">
                <a:schemeClr val="accent1">
                  <a:alpha val="60000"/>
                </a:schemeClr>
              </a:gs>
              <a:gs pos="94000">
                <a:schemeClr val="bg2">
                  <a:lumMod val="75000"/>
                </a:schemeClr>
              </a:gs>
              <a:gs pos="100000">
                <a:schemeClr val="bg2">
                  <a:lumMod val="7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1" name="Picture 80">
            <a:extLst>
              <a:ext uri="{FF2B5EF4-FFF2-40B4-BE49-F238E27FC236}">
                <a16:creationId xmlns:a16="http://schemas.microsoft.com/office/drawing/2014/main" id="{7CBAE1BD-B8E4-4029-8AA2-C77E4FED98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0" y="0"/>
            <a:ext cx="12192000" cy="685800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4E0C03BB-67CD-46FD-9A9A-594B3B8DCEE9}"/>
              </a:ext>
            </a:extLst>
          </p:cNvPr>
          <p:cNvSpPr txBox="1"/>
          <p:nvPr/>
        </p:nvSpPr>
        <p:spPr>
          <a:xfrm>
            <a:off x="623924" y="445443"/>
            <a:ext cx="4672584" cy="832639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62500" lnSpcReduction="20000"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400" dirty="0">
                <a:solidFill>
                  <a:srgbClr val="000000"/>
                </a:solidFill>
                <a:latin typeface="+mj-lt"/>
                <a:ea typeface="+mj-ea"/>
                <a:cs typeface="+mj-cs"/>
              </a:rPr>
              <a:t>Frontend Security</a:t>
            </a:r>
          </a:p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400" dirty="0">
                <a:solidFill>
                  <a:srgbClr val="000000"/>
                </a:solidFill>
                <a:latin typeface="+mj-lt"/>
                <a:ea typeface="+mj-ea"/>
                <a:cs typeface="+mj-cs"/>
              </a:rPr>
              <a:t> </a:t>
            </a:r>
          </a:p>
        </p:txBody>
      </p:sp>
      <p:sp>
        <p:nvSpPr>
          <p:cNvPr id="83" name="Freeform 49">
            <a:extLst>
              <a:ext uri="{FF2B5EF4-FFF2-40B4-BE49-F238E27FC236}">
                <a16:creationId xmlns:a16="http://schemas.microsoft.com/office/drawing/2014/main" id="{77DA6D33-2D62-458C-BF5D-DBF612FD55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713915" y="590635"/>
            <a:ext cx="5478085" cy="6276841"/>
          </a:xfrm>
          <a:custGeom>
            <a:avLst/>
            <a:gdLst>
              <a:gd name="connsiteX0" fmla="*/ 2178155 w 5478085"/>
              <a:gd name="connsiteY0" fmla="*/ 0 h 6276841"/>
              <a:gd name="connsiteX1" fmla="*/ 5478085 w 5478085"/>
              <a:gd name="connsiteY1" fmla="*/ 3299930 h 6276841"/>
              <a:gd name="connsiteX2" fmla="*/ 3751098 w 5478085"/>
              <a:gd name="connsiteY2" fmla="*/ 6201577 h 6276841"/>
              <a:gd name="connsiteX3" fmla="*/ 3594858 w 5478085"/>
              <a:gd name="connsiteY3" fmla="*/ 6276841 h 6276841"/>
              <a:gd name="connsiteX4" fmla="*/ 761453 w 5478085"/>
              <a:gd name="connsiteY4" fmla="*/ 6276841 h 6276841"/>
              <a:gd name="connsiteX5" fmla="*/ 605213 w 5478085"/>
              <a:gd name="connsiteY5" fmla="*/ 6201577 h 6276841"/>
              <a:gd name="connsiteX6" fmla="*/ 79093 w 5478085"/>
              <a:gd name="connsiteY6" fmla="*/ 5846317 h 6276841"/>
              <a:gd name="connsiteX7" fmla="*/ 0 w 5478085"/>
              <a:gd name="connsiteY7" fmla="*/ 5774432 h 6276841"/>
              <a:gd name="connsiteX8" fmla="*/ 0 w 5478085"/>
              <a:gd name="connsiteY8" fmla="*/ 825429 h 6276841"/>
              <a:gd name="connsiteX9" fmla="*/ 79093 w 5478085"/>
              <a:gd name="connsiteY9" fmla="*/ 753544 h 6276841"/>
              <a:gd name="connsiteX10" fmla="*/ 2178155 w 5478085"/>
              <a:gd name="connsiteY10" fmla="*/ 0 h 62768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5478085" h="6276841">
                <a:moveTo>
                  <a:pt x="2178155" y="0"/>
                </a:moveTo>
                <a:cubicBezTo>
                  <a:pt x="4000656" y="0"/>
                  <a:pt x="5478085" y="1477429"/>
                  <a:pt x="5478085" y="3299930"/>
                </a:cubicBezTo>
                <a:cubicBezTo>
                  <a:pt x="5478085" y="4552900"/>
                  <a:pt x="4779769" y="5642769"/>
                  <a:pt x="3751098" y="6201577"/>
                </a:cubicBezTo>
                <a:lnTo>
                  <a:pt x="3594858" y="6276841"/>
                </a:lnTo>
                <a:lnTo>
                  <a:pt x="761453" y="6276841"/>
                </a:lnTo>
                <a:lnTo>
                  <a:pt x="605213" y="6201577"/>
                </a:lnTo>
                <a:cubicBezTo>
                  <a:pt x="418182" y="6099975"/>
                  <a:pt x="242071" y="5980818"/>
                  <a:pt x="79093" y="5846317"/>
                </a:cubicBezTo>
                <a:lnTo>
                  <a:pt x="0" y="5774432"/>
                </a:lnTo>
                <a:lnTo>
                  <a:pt x="0" y="825429"/>
                </a:lnTo>
                <a:lnTo>
                  <a:pt x="79093" y="753544"/>
                </a:lnTo>
                <a:cubicBezTo>
                  <a:pt x="649516" y="282789"/>
                  <a:pt x="1380811" y="0"/>
                  <a:pt x="2178155" y="0"/>
                </a:cubicBezTo>
                <a:close/>
              </a:path>
            </a:pathLst>
          </a:custGeom>
          <a:solidFill>
            <a:srgbClr val="FFFFFF"/>
          </a:solidFill>
          <a:ln>
            <a:gradFill>
              <a:gsLst>
                <a:gs pos="0">
                  <a:schemeClr val="accent1">
                    <a:lumMod val="40000"/>
                    <a:lumOff val="60000"/>
                  </a:schemeClr>
                </a:gs>
                <a:gs pos="23000">
                  <a:schemeClr val="accent1">
                    <a:lumMod val="45000"/>
                    <a:lumOff val="55000"/>
                  </a:schemeClr>
                </a:gs>
                <a:gs pos="83000">
                  <a:schemeClr val="accent3"/>
                </a:gs>
                <a:gs pos="100000">
                  <a:schemeClr val="accent3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4" name="Picture 3" descr="Icon&#10;&#10;Description automatically generated">
            <a:extLst>
              <a:ext uri="{FF2B5EF4-FFF2-40B4-BE49-F238E27FC236}">
                <a16:creationId xmlns:a16="http://schemas.microsoft.com/office/drawing/2014/main" id="{A55E9C4C-EB09-43E0-A61C-790E90E9165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60" r="-1" b="-1"/>
          <a:stretch/>
        </p:blipFill>
        <p:spPr>
          <a:xfrm>
            <a:off x="6893318" y="770037"/>
            <a:ext cx="5298683" cy="6097438"/>
          </a:xfrm>
          <a:custGeom>
            <a:avLst/>
            <a:gdLst/>
            <a:ahLst/>
            <a:cxnLst/>
            <a:rect l="l" t="t" r="r" b="b"/>
            <a:pathLst>
              <a:path w="5298683" h="6097438">
                <a:moveTo>
                  <a:pt x="3120528" y="0"/>
                </a:moveTo>
                <a:cubicBezTo>
                  <a:pt x="3874524" y="0"/>
                  <a:pt x="4566062" y="267415"/>
                  <a:pt x="5105473" y="712577"/>
                </a:cubicBezTo>
                <a:lnTo>
                  <a:pt x="5298683" y="888178"/>
                </a:lnTo>
                <a:lnTo>
                  <a:pt x="5298683" y="5352876"/>
                </a:lnTo>
                <a:lnTo>
                  <a:pt x="5105473" y="5528477"/>
                </a:lnTo>
                <a:cubicBezTo>
                  <a:pt x="4874296" y="5719261"/>
                  <a:pt x="4615179" y="5877397"/>
                  <a:pt x="4335177" y="5995828"/>
                </a:cubicBezTo>
                <a:lnTo>
                  <a:pt x="4057556" y="6097438"/>
                </a:lnTo>
                <a:lnTo>
                  <a:pt x="2183499" y="6097438"/>
                </a:lnTo>
                <a:lnTo>
                  <a:pt x="1905878" y="5995828"/>
                </a:lnTo>
                <a:cubicBezTo>
                  <a:pt x="785873" y="5522106"/>
                  <a:pt x="0" y="4413092"/>
                  <a:pt x="0" y="3120527"/>
                </a:cubicBezTo>
                <a:cubicBezTo>
                  <a:pt x="0" y="1397108"/>
                  <a:pt x="1397108" y="0"/>
                  <a:pt x="3120528" y="0"/>
                </a:cubicBezTo>
                <a:close/>
              </a:path>
            </a:pathLst>
          </a:custGeom>
        </p:spPr>
      </p:pic>
      <p:pic>
        <p:nvPicPr>
          <p:cNvPr id="55" name="Picture 54">
            <a:extLst>
              <a:ext uri="{FF2B5EF4-FFF2-40B4-BE49-F238E27FC236}">
                <a16:creationId xmlns:a16="http://schemas.microsoft.com/office/drawing/2014/main" id="{68831434-5296-402F-AE98-0ED3B60270C3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347555" y="6056813"/>
            <a:ext cx="779124" cy="712381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2E4C256A-0504-4789-A00E-716D878210AA}"/>
              </a:ext>
            </a:extLst>
          </p:cNvPr>
          <p:cNvSpPr txBox="1"/>
          <p:nvPr/>
        </p:nvSpPr>
        <p:spPr>
          <a:xfrm>
            <a:off x="488373" y="1745673"/>
            <a:ext cx="461356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Content Security Policy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905662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17924A-18BD-44C6-8EED-1FFD4C7847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6415" y="1662277"/>
            <a:ext cx="4400549" cy="1766723"/>
          </a:xfrm>
        </p:spPr>
        <p:txBody>
          <a:bodyPr anchor="b">
            <a:noAutofit/>
          </a:bodyPr>
          <a:lstStyle/>
          <a:p>
            <a:pPr algn="ctr"/>
            <a:r>
              <a:rPr lang="en-US" sz="8800" dirty="0">
                <a:ln>
                  <a:solidFill>
                    <a:srgbClr val="2F6F9E"/>
                  </a:solidFill>
                </a:ln>
                <a:solidFill>
                  <a:schemeClr val="bg1"/>
                </a:solidFill>
                <a:effectLst>
                  <a:glow rad="50800">
                    <a:srgbClr val="BCBCBD">
                      <a:alpha val="70000"/>
                    </a:srgbClr>
                  </a:glow>
                  <a:outerShdw dist="12700" dir="6600000" sx="99000" sy="99000" algn="ctr" rotWithShape="0">
                    <a:srgbClr val="2F6F9E"/>
                  </a:outerShdw>
                </a:effectLst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Live Demo</a:t>
            </a:r>
            <a:r>
              <a:rPr lang="en-US" sz="8800" dirty="0">
                <a:ln>
                  <a:solidFill>
                    <a:srgbClr val="2F6F9E"/>
                  </a:solidFill>
                </a:ln>
                <a:effectLst>
                  <a:glow rad="50800">
                    <a:srgbClr val="BCBCBD">
                      <a:alpha val="70000"/>
                    </a:srgbClr>
                  </a:glow>
                  <a:outerShdw dist="12700" dir="6600000" sx="99000" sy="99000" algn="ctr" rotWithShape="0">
                    <a:srgbClr val="2F6F9E"/>
                  </a:outerShdw>
                </a:effectLst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 </a:t>
            </a:r>
          </a:p>
        </p:txBody>
      </p:sp>
      <p:pic>
        <p:nvPicPr>
          <p:cNvPr id="4" name="Content Placeholder 4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BCF5D28D-9B32-4724-9569-9E0A4BDF8C2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083" r="15236" b="-1"/>
          <a:stretch/>
        </p:blipFill>
        <p:spPr>
          <a:xfrm>
            <a:off x="5632355" y="11"/>
            <a:ext cx="6559645" cy="6857989"/>
          </a:xfrm>
          <a:custGeom>
            <a:avLst/>
            <a:gdLst/>
            <a:ahLst/>
            <a:cxnLst/>
            <a:rect l="l" t="t" r="r" b="b"/>
            <a:pathLst>
              <a:path w="6439807" h="6857999">
                <a:moveTo>
                  <a:pt x="752157" y="6118149"/>
                </a:moveTo>
                <a:cubicBezTo>
                  <a:pt x="745608" y="6124102"/>
                  <a:pt x="737987" y="6129341"/>
                  <a:pt x="730938" y="6133722"/>
                </a:cubicBezTo>
                <a:cubicBezTo>
                  <a:pt x="723794" y="6138152"/>
                  <a:pt x="718448" y="6143474"/>
                  <a:pt x="714778" y="6149379"/>
                </a:cubicBezTo>
                <a:lnTo>
                  <a:pt x="709303" y="6166562"/>
                </a:lnTo>
                <a:lnTo>
                  <a:pt x="714778" y="6149380"/>
                </a:lnTo>
                <a:cubicBezTo>
                  <a:pt x="718448" y="6143474"/>
                  <a:pt x="723794" y="6138152"/>
                  <a:pt x="730938" y="6133723"/>
                </a:cubicBezTo>
                <a:cubicBezTo>
                  <a:pt x="737987" y="6129341"/>
                  <a:pt x="745608" y="6124102"/>
                  <a:pt x="752157" y="6118149"/>
                </a:cubicBezTo>
                <a:close/>
                <a:moveTo>
                  <a:pt x="844000" y="4941372"/>
                </a:moveTo>
                <a:lnTo>
                  <a:pt x="840670" y="4950868"/>
                </a:lnTo>
                <a:lnTo>
                  <a:pt x="830985" y="4991382"/>
                </a:lnTo>
                <a:lnTo>
                  <a:pt x="840670" y="4950869"/>
                </a:lnTo>
                <a:close/>
                <a:moveTo>
                  <a:pt x="840061" y="4749807"/>
                </a:moveTo>
                <a:cubicBezTo>
                  <a:pt x="852197" y="4762827"/>
                  <a:pt x="853054" y="4781365"/>
                  <a:pt x="854768" y="4799797"/>
                </a:cubicBezTo>
                <a:cubicBezTo>
                  <a:pt x="853054" y="4781365"/>
                  <a:pt x="852197" y="4762826"/>
                  <a:pt x="840061" y="4749807"/>
                </a:cubicBezTo>
                <a:close/>
                <a:moveTo>
                  <a:pt x="822263" y="4543185"/>
                </a:moveTo>
                <a:lnTo>
                  <a:pt x="816857" y="4557091"/>
                </a:lnTo>
                <a:cubicBezTo>
                  <a:pt x="805236" y="4573618"/>
                  <a:pt x="796449" y="4588275"/>
                  <a:pt x="790493" y="4602021"/>
                </a:cubicBezTo>
                <a:cubicBezTo>
                  <a:pt x="796449" y="4588275"/>
                  <a:pt x="805236" y="4573618"/>
                  <a:pt x="816857" y="4557092"/>
                </a:cubicBezTo>
                <a:cubicBezTo>
                  <a:pt x="819238" y="4553662"/>
                  <a:pt x="821286" y="4548281"/>
                  <a:pt x="822263" y="4543185"/>
                </a:cubicBezTo>
                <a:close/>
                <a:moveTo>
                  <a:pt x="356045" y="2819253"/>
                </a:moveTo>
                <a:lnTo>
                  <a:pt x="344401" y="2827483"/>
                </a:lnTo>
                <a:lnTo>
                  <a:pt x="344399" y="2827486"/>
                </a:lnTo>
                <a:lnTo>
                  <a:pt x="325551" y="2842392"/>
                </a:lnTo>
                <a:lnTo>
                  <a:pt x="315896" y="2861156"/>
                </a:lnTo>
                <a:lnTo>
                  <a:pt x="344399" y="2827486"/>
                </a:lnTo>
                <a:lnTo>
                  <a:pt x="344401" y="2827484"/>
                </a:lnTo>
                <a:close/>
                <a:moveTo>
                  <a:pt x="425699" y="1974015"/>
                </a:moveTo>
                <a:cubicBezTo>
                  <a:pt x="427224" y="1991685"/>
                  <a:pt x="433462" y="2008497"/>
                  <a:pt x="449941" y="2023547"/>
                </a:cubicBezTo>
                <a:cubicBezTo>
                  <a:pt x="441702" y="2016020"/>
                  <a:pt x="436022" y="2008056"/>
                  <a:pt x="432213" y="1999763"/>
                </a:cubicBezTo>
                <a:close/>
                <a:moveTo>
                  <a:pt x="442893" y="1768838"/>
                </a:moveTo>
                <a:cubicBezTo>
                  <a:pt x="451656" y="1779981"/>
                  <a:pt x="453942" y="1790986"/>
                  <a:pt x="452275" y="1801558"/>
                </a:cubicBezTo>
                <a:lnTo>
                  <a:pt x="451495" y="1785412"/>
                </a:lnTo>
                <a:cubicBezTo>
                  <a:pt x="450037" y="1779948"/>
                  <a:pt x="447274" y="1774411"/>
                  <a:pt x="442893" y="1768838"/>
                </a:cubicBezTo>
                <a:close/>
                <a:moveTo>
                  <a:pt x="333304" y="520953"/>
                </a:moveTo>
                <a:cubicBezTo>
                  <a:pt x="333742" y="528850"/>
                  <a:pt x="335479" y="536547"/>
                  <a:pt x="337867" y="544146"/>
                </a:cubicBezTo>
                <a:lnTo>
                  <a:pt x="340032" y="549926"/>
                </a:lnTo>
                <a:lnTo>
                  <a:pt x="340448" y="551717"/>
                </a:lnTo>
                <a:lnTo>
                  <a:pt x="346286" y="566616"/>
                </a:lnTo>
                <a:lnTo>
                  <a:pt x="346338" y="566754"/>
                </a:lnTo>
                <a:lnTo>
                  <a:pt x="352655" y="583595"/>
                </a:lnTo>
                <a:lnTo>
                  <a:pt x="359451" y="612658"/>
                </a:lnTo>
                <a:cubicBezTo>
                  <a:pt x="358988" y="604728"/>
                  <a:pt x="357231" y="597005"/>
                  <a:pt x="354829" y="589388"/>
                </a:cubicBezTo>
                <a:lnTo>
                  <a:pt x="352655" y="583595"/>
                </a:lnTo>
                <a:lnTo>
                  <a:pt x="352236" y="581804"/>
                </a:lnTo>
                <a:lnTo>
                  <a:pt x="346286" y="566616"/>
                </a:lnTo>
                <a:lnTo>
                  <a:pt x="340032" y="549926"/>
                </a:lnTo>
                <a:close/>
                <a:moveTo>
                  <a:pt x="384407" y="268794"/>
                </a:moveTo>
                <a:lnTo>
                  <a:pt x="387837" y="328017"/>
                </a:lnTo>
                <a:cubicBezTo>
                  <a:pt x="389527" y="318646"/>
                  <a:pt x="389932" y="309031"/>
                  <a:pt x="389283" y="299164"/>
                </a:cubicBezTo>
                <a:cubicBezTo>
                  <a:pt x="388634" y="289296"/>
                  <a:pt x="386932" y="279176"/>
                  <a:pt x="384407" y="268794"/>
                </a:cubicBezTo>
                <a:close/>
                <a:moveTo>
                  <a:pt x="66991" y="0"/>
                </a:moveTo>
                <a:lnTo>
                  <a:pt x="6439807" y="0"/>
                </a:lnTo>
                <a:lnTo>
                  <a:pt x="6439807" y="6857999"/>
                </a:lnTo>
                <a:lnTo>
                  <a:pt x="149318" y="6857999"/>
                </a:lnTo>
                <a:lnTo>
                  <a:pt x="149318" y="6857457"/>
                </a:lnTo>
                <a:lnTo>
                  <a:pt x="22079" y="6857457"/>
                </a:lnTo>
                <a:lnTo>
                  <a:pt x="26851" y="6796804"/>
                </a:lnTo>
                <a:cubicBezTo>
                  <a:pt x="32162" y="6777207"/>
                  <a:pt x="39591" y="6758011"/>
                  <a:pt x="44354" y="6738388"/>
                </a:cubicBezTo>
                <a:cubicBezTo>
                  <a:pt x="48736" y="6720103"/>
                  <a:pt x="58832" y="6702955"/>
                  <a:pt x="67214" y="6685617"/>
                </a:cubicBezTo>
                <a:cubicBezTo>
                  <a:pt x="83217" y="6652472"/>
                  <a:pt x="73120" y="6617036"/>
                  <a:pt x="77310" y="6583128"/>
                </a:cubicBezTo>
                <a:cubicBezTo>
                  <a:pt x="78646" y="6572269"/>
                  <a:pt x="80168" y="6561411"/>
                  <a:pt x="82837" y="6550742"/>
                </a:cubicBezTo>
                <a:cubicBezTo>
                  <a:pt x="89885" y="6521593"/>
                  <a:pt x="95981" y="6491874"/>
                  <a:pt x="105698" y="6463490"/>
                </a:cubicBezTo>
                <a:cubicBezTo>
                  <a:pt x="116555" y="6431292"/>
                  <a:pt x="131034" y="6400429"/>
                  <a:pt x="146085" y="6363664"/>
                </a:cubicBezTo>
                <a:cubicBezTo>
                  <a:pt x="142274" y="6350899"/>
                  <a:pt x="131986" y="6331277"/>
                  <a:pt x="131034" y="6311084"/>
                </a:cubicBezTo>
                <a:cubicBezTo>
                  <a:pt x="127795" y="6246121"/>
                  <a:pt x="145512" y="6185351"/>
                  <a:pt x="173519" y="6127247"/>
                </a:cubicBezTo>
                <a:cubicBezTo>
                  <a:pt x="181900" y="6109530"/>
                  <a:pt x="187424" y="6090477"/>
                  <a:pt x="195616" y="6072569"/>
                </a:cubicBezTo>
                <a:cubicBezTo>
                  <a:pt x="198472" y="6066284"/>
                  <a:pt x="204569" y="6058092"/>
                  <a:pt x="210287" y="6056948"/>
                </a:cubicBezTo>
                <a:cubicBezTo>
                  <a:pt x="243432" y="6050282"/>
                  <a:pt x="242862" y="6025515"/>
                  <a:pt x="244766" y="5999796"/>
                </a:cubicBezTo>
                <a:cubicBezTo>
                  <a:pt x="247051" y="5969124"/>
                  <a:pt x="252386" y="5938836"/>
                  <a:pt x="256958" y="5908355"/>
                </a:cubicBezTo>
                <a:cubicBezTo>
                  <a:pt x="257530" y="5904353"/>
                  <a:pt x="261530" y="5900735"/>
                  <a:pt x="264199" y="5897114"/>
                </a:cubicBezTo>
                <a:cubicBezTo>
                  <a:pt x="268199" y="5891590"/>
                  <a:pt x="274296" y="5886447"/>
                  <a:pt x="275818" y="5880348"/>
                </a:cubicBezTo>
                <a:cubicBezTo>
                  <a:pt x="283249" y="5849107"/>
                  <a:pt x="289535" y="5817674"/>
                  <a:pt x="296393" y="5786239"/>
                </a:cubicBezTo>
                <a:cubicBezTo>
                  <a:pt x="297919" y="5779191"/>
                  <a:pt x="299822" y="5771953"/>
                  <a:pt x="302870" y="5765474"/>
                </a:cubicBezTo>
                <a:cubicBezTo>
                  <a:pt x="305728" y="5759378"/>
                  <a:pt x="310682" y="5754234"/>
                  <a:pt x="313730" y="5748136"/>
                </a:cubicBezTo>
                <a:cubicBezTo>
                  <a:pt x="321921" y="5731564"/>
                  <a:pt x="329541" y="5714607"/>
                  <a:pt x="338685" y="5695178"/>
                </a:cubicBezTo>
                <a:cubicBezTo>
                  <a:pt x="321541" y="5684320"/>
                  <a:pt x="331258" y="5669647"/>
                  <a:pt x="339449" y="5651360"/>
                </a:cubicBezTo>
                <a:cubicBezTo>
                  <a:pt x="347831" y="5632691"/>
                  <a:pt x="350497" y="5611164"/>
                  <a:pt x="353546" y="5590590"/>
                </a:cubicBezTo>
                <a:cubicBezTo>
                  <a:pt x="359070" y="5552869"/>
                  <a:pt x="362499" y="5514957"/>
                  <a:pt x="367451" y="5477239"/>
                </a:cubicBezTo>
                <a:cubicBezTo>
                  <a:pt x="368595" y="5469236"/>
                  <a:pt x="370690" y="5460092"/>
                  <a:pt x="375454" y="5453995"/>
                </a:cubicBezTo>
                <a:cubicBezTo>
                  <a:pt x="407459" y="5412276"/>
                  <a:pt x="416411" y="5361598"/>
                  <a:pt x="413366" y="5313403"/>
                </a:cubicBezTo>
                <a:cubicBezTo>
                  <a:pt x="411078" y="5275491"/>
                  <a:pt x="409363" y="5238343"/>
                  <a:pt x="412601" y="5200813"/>
                </a:cubicBezTo>
                <a:cubicBezTo>
                  <a:pt x="412793" y="5197955"/>
                  <a:pt x="412411" y="5194145"/>
                  <a:pt x="410887" y="5192051"/>
                </a:cubicBezTo>
                <a:cubicBezTo>
                  <a:pt x="400791" y="5179097"/>
                  <a:pt x="400029" y="5165570"/>
                  <a:pt x="398315" y="5148995"/>
                </a:cubicBezTo>
                <a:cubicBezTo>
                  <a:pt x="395837" y="5125562"/>
                  <a:pt x="397553" y="5104036"/>
                  <a:pt x="401743" y="5082317"/>
                </a:cubicBezTo>
                <a:cubicBezTo>
                  <a:pt x="404791" y="5066505"/>
                  <a:pt x="411078" y="5050504"/>
                  <a:pt x="419080" y="5036405"/>
                </a:cubicBezTo>
                <a:cubicBezTo>
                  <a:pt x="430320" y="5016785"/>
                  <a:pt x="434701" y="4997922"/>
                  <a:pt x="419841" y="4979253"/>
                </a:cubicBezTo>
                <a:cubicBezTo>
                  <a:pt x="404029" y="4959061"/>
                  <a:pt x="409553" y="4936201"/>
                  <a:pt x="408983" y="4913909"/>
                </a:cubicBezTo>
                <a:cubicBezTo>
                  <a:pt x="408791" y="4904195"/>
                  <a:pt x="409174" y="4893907"/>
                  <a:pt x="406697" y="4884572"/>
                </a:cubicBezTo>
                <a:cubicBezTo>
                  <a:pt x="399647" y="4857522"/>
                  <a:pt x="388978" y="4831420"/>
                  <a:pt x="384216" y="4803988"/>
                </a:cubicBezTo>
                <a:cubicBezTo>
                  <a:pt x="381551" y="4788747"/>
                  <a:pt x="386312" y="4771793"/>
                  <a:pt x="389741" y="4755980"/>
                </a:cubicBezTo>
                <a:cubicBezTo>
                  <a:pt x="393361" y="4739978"/>
                  <a:pt x="398885" y="4724167"/>
                  <a:pt x="404601" y="4708734"/>
                </a:cubicBezTo>
                <a:cubicBezTo>
                  <a:pt x="408411" y="4698258"/>
                  <a:pt x="412031" y="4686828"/>
                  <a:pt x="418889" y="4678445"/>
                </a:cubicBezTo>
                <a:cubicBezTo>
                  <a:pt x="434510" y="4659393"/>
                  <a:pt x="437178" y="4639772"/>
                  <a:pt x="428986" y="4617291"/>
                </a:cubicBezTo>
                <a:cubicBezTo>
                  <a:pt x="427651" y="4613864"/>
                  <a:pt x="427651" y="4609863"/>
                  <a:pt x="427462" y="4606053"/>
                </a:cubicBezTo>
                <a:cubicBezTo>
                  <a:pt x="423462" y="4545086"/>
                  <a:pt x="420984" y="4484127"/>
                  <a:pt x="414888" y="4423545"/>
                </a:cubicBezTo>
                <a:cubicBezTo>
                  <a:pt x="412411" y="4398972"/>
                  <a:pt x="401553" y="4375349"/>
                  <a:pt x="394695" y="4351154"/>
                </a:cubicBezTo>
                <a:cubicBezTo>
                  <a:pt x="393361" y="4346201"/>
                  <a:pt x="391265" y="4340674"/>
                  <a:pt x="392218" y="4335722"/>
                </a:cubicBezTo>
                <a:cubicBezTo>
                  <a:pt x="401743" y="4281810"/>
                  <a:pt x="387837" y="4231324"/>
                  <a:pt x="369547" y="4181603"/>
                </a:cubicBezTo>
                <a:cubicBezTo>
                  <a:pt x="367642" y="4176461"/>
                  <a:pt x="368214" y="4170174"/>
                  <a:pt x="368595" y="4164458"/>
                </a:cubicBezTo>
                <a:cubicBezTo>
                  <a:pt x="369928" y="4148453"/>
                  <a:pt x="376597" y="4131119"/>
                  <a:pt x="372597" y="4116641"/>
                </a:cubicBezTo>
                <a:cubicBezTo>
                  <a:pt x="361545" y="4078159"/>
                  <a:pt x="348211" y="4040058"/>
                  <a:pt x="331447" y="4003861"/>
                </a:cubicBezTo>
                <a:cubicBezTo>
                  <a:pt x="314493" y="3967091"/>
                  <a:pt x="300203" y="3932993"/>
                  <a:pt x="317350" y="3890891"/>
                </a:cubicBezTo>
                <a:cubicBezTo>
                  <a:pt x="324589" y="3872985"/>
                  <a:pt x="319445" y="3849362"/>
                  <a:pt x="317541" y="3828785"/>
                </a:cubicBezTo>
                <a:cubicBezTo>
                  <a:pt x="316016" y="3813737"/>
                  <a:pt x="307442" y="3799258"/>
                  <a:pt x="307442" y="3784397"/>
                </a:cubicBezTo>
                <a:cubicBezTo>
                  <a:pt x="307442" y="3744770"/>
                  <a:pt x="297346" y="3709529"/>
                  <a:pt x="276771" y="3675238"/>
                </a:cubicBezTo>
                <a:cubicBezTo>
                  <a:pt x="268770" y="3661899"/>
                  <a:pt x="274105" y="3641134"/>
                  <a:pt x="272009" y="3623799"/>
                </a:cubicBezTo>
                <a:cubicBezTo>
                  <a:pt x="269533" y="3605509"/>
                  <a:pt x="267247" y="3586653"/>
                  <a:pt x="261721" y="3569124"/>
                </a:cubicBezTo>
                <a:cubicBezTo>
                  <a:pt x="247242" y="3523785"/>
                  <a:pt x="230859" y="3479015"/>
                  <a:pt x="215618" y="3433866"/>
                </a:cubicBezTo>
                <a:cubicBezTo>
                  <a:pt x="203045" y="3396719"/>
                  <a:pt x="212952" y="3360139"/>
                  <a:pt x="218285" y="3323372"/>
                </a:cubicBezTo>
                <a:cubicBezTo>
                  <a:pt x="221716" y="3300319"/>
                  <a:pt x="229907" y="3278795"/>
                  <a:pt x="217715" y="3252885"/>
                </a:cubicBezTo>
                <a:cubicBezTo>
                  <a:pt x="206093" y="3228119"/>
                  <a:pt x="208761" y="3196686"/>
                  <a:pt x="202474" y="3168870"/>
                </a:cubicBezTo>
                <a:cubicBezTo>
                  <a:pt x="197141" y="3145436"/>
                  <a:pt x="188566" y="3122770"/>
                  <a:pt x="180184" y="3100099"/>
                </a:cubicBezTo>
                <a:cubicBezTo>
                  <a:pt x="168753" y="3069235"/>
                  <a:pt x="156753" y="3038756"/>
                  <a:pt x="162468" y="3005035"/>
                </a:cubicBezTo>
                <a:cubicBezTo>
                  <a:pt x="168946" y="2966742"/>
                  <a:pt x="144561" y="2940455"/>
                  <a:pt x="128367" y="2910353"/>
                </a:cubicBezTo>
                <a:cubicBezTo>
                  <a:pt x="117318" y="2889587"/>
                  <a:pt x="109126" y="2866918"/>
                  <a:pt x="102267" y="2844248"/>
                </a:cubicBezTo>
                <a:cubicBezTo>
                  <a:pt x="93313" y="2813958"/>
                  <a:pt x="87978" y="2782716"/>
                  <a:pt x="79217" y="2752235"/>
                </a:cubicBezTo>
                <a:cubicBezTo>
                  <a:pt x="66072" y="2706131"/>
                  <a:pt x="55784" y="2659455"/>
                  <a:pt x="63024" y="2611450"/>
                </a:cubicBezTo>
                <a:cubicBezTo>
                  <a:pt x="66262" y="2589352"/>
                  <a:pt x="66072" y="2568774"/>
                  <a:pt x="61307" y="2546678"/>
                </a:cubicBezTo>
                <a:cubicBezTo>
                  <a:pt x="53497" y="2510483"/>
                  <a:pt x="52545" y="2473333"/>
                  <a:pt x="23399" y="2444184"/>
                </a:cubicBezTo>
                <a:cubicBezTo>
                  <a:pt x="13111" y="2433897"/>
                  <a:pt x="10446" y="2415420"/>
                  <a:pt x="5110" y="2400369"/>
                </a:cubicBezTo>
                <a:cubicBezTo>
                  <a:pt x="-1178" y="2383032"/>
                  <a:pt x="2062" y="2370270"/>
                  <a:pt x="20352" y="2360933"/>
                </a:cubicBezTo>
                <a:cubicBezTo>
                  <a:pt x="28541" y="2356744"/>
                  <a:pt x="36543" y="2344741"/>
                  <a:pt x="37878" y="2335405"/>
                </a:cubicBezTo>
                <a:cubicBezTo>
                  <a:pt x="41877" y="2307402"/>
                  <a:pt x="35972" y="2281683"/>
                  <a:pt x="23017" y="2254633"/>
                </a:cubicBezTo>
                <a:cubicBezTo>
                  <a:pt x="10825" y="2229296"/>
                  <a:pt x="12159" y="2197670"/>
                  <a:pt x="7395" y="2168903"/>
                </a:cubicBezTo>
                <a:cubicBezTo>
                  <a:pt x="5681" y="2158712"/>
                  <a:pt x="3062" y="2148519"/>
                  <a:pt x="871" y="2138304"/>
                </a:cubicBezTo>
                <a:lnTo>
                  <a:pt x="0" y="2131532"/>
                </a:lnTo>
                <a:lnTo>
                  <a:pt x="0" y="2072225"/>
                </a:lnTo>
                <a:lnTo>
                  <a:pt x="251" y="2069340"/>
                </a:lnTo>
                <a:cubicBezTo>
                  <a:pt x="2061" y="2056600"/>
                  <a:pt x="4156" y="2043835"/>
                  <a:pt x="5299" y="2030977"/>
                </a:cubicBezTo>
                <a:cubicBezTo>
                  <a:pt x="7203" y="2010974"/>
                  <a:pt x="6442" y="1990589"/>
                  <a:pt x="8729" y="1970586"/>
                </a:cubicBezTo>
                <a:cubicBezTo>
                  <a:pt x="10446" y="1954202"/>
                  <a:pt x="14826" y="1938009"/>
                  <a:pt x="18445" y="1921817"/>
                </a:cubicBezTo>
                <a:cubicBezTo>
                  <a:pt x="19779" y="1915912"/>
                  <a:pt x="24922" y="1910004"/>
                  <a:pt x="24161" y="1904673"/>
                </a:cubicBezTo>
                <a:cubicBezTo>
                  <a:pt x="15970" y="1851709"/>
                  <a:pt x="52545" y="1813610"/>
                  <a:pt x="68738" y="1768838"/>
                </a:cubicBezTo>
                <a:cubicBezTo>
                  <a:pt x="85885" y="1721785"/>
                  <a:pt x="112174" y="1676253"/>
                  <a:pt x="104364" y="1623675"/>
                </a:cubicBezTo>
                <a:cubicBezTo>
                  <a:pt x="99601" y="1591859"/>
                  <a:pt x="88551" y="1561189"/>
                  <a:pt x="81883" y="1529563"/>
                </a:cubicBezTo>
                <a:cubicBezTo>
                  <a:pt x="79597" y="1518324"/>
                  <a:pt x="79979" y="1505751"/>
                  <a:pt x="82264" y="1494509"/>
                </a:cubicBezTo>
                <a:cubicBezTo>
                  <a:pt x="92744" y="1440216"/>
                  <a:pt x="94267" y="1386684"/>
                  <a:pt x="77120" y="1333341"/>
                </a:cubicBezTo>
                <a:cubicBezTo>
                  <a:pt x="74262" y="1324198"/>
                  <a:pt x="71597" y="1314483"/>
                  <a:pt x="71597" y="1304955"/>
                </a:cubicBezTo>
                <a:cubicBezTo>
                  <a:pt x="71597" y="1252757"/>
                  <a:pt x="75597" y="1201512"/>
                  <a:pt x="94267" y="1151600"/>
                </a:cubicBezTo>
                <a:cubicBezTo>
                  <a:pt x="100554" y="1134834"/>
                  <a:pt x="96553" y="1114449"/>
                  <a:pt x="98078" y="1095972"/>
                </a:cubicBezTo>
                <a:cubicBezTo>
                  <a:pt x="99409" y="1078826"/>
                  <a:pt x="99981" y="1061298"/>
                  <a:pt x="104364" y="1044725"/>
                </a:cubicBezTo>
                <a:cubicBezTo>
                  <a:pt x="110839" y="1020529"/>
                  <a:pt x="111601" y="998052"/>
                  <a:pt x="105887" y="973095"/>
                </a:cubicBezTo>
                <a:cubicBezTo>
                  <a:pt x="100554" y="949281"/>
                  <a:pt x="103220" y="923562"/>
                  <a:pt x="103029" y="898797"/>
                </a:cubicBezTo>
                <a:cubicBezTo>
                  <a:pt x="102839" y="871173"/>
                  <a:pt x="102649" y="843552"/>
                  <a:pt x="103601" y="815929"/>
                </a:cubicBezTo>
                <a:cubicBezTo>
                  <a:pt x="103981" y="804877"/>
                  <a:pt x="111601" y="792306"/>
                  <a:pt x="108553" y="783158"/>
                </a:cubicBezTo>
                <a:cubicBezTo>
                  <a:pt x="98267" y="753633"/>
                  <a:pt x="110649" y="724104"/>
                  <a:pt x="105127" y="694576"/>
                </a:cubicBezTo>
                <a:cubicBezTo>
                  <a:pt x="102267" y="680096"/>
                  <a:pt x="110078" y="663713"/>
                  <a:pt x="110839" y="648092"/>
                </a:cubicBezTo>
                <a:cubicBezTo>
                  <a:pt x="112174" y="622564"/>
                  <a:pt x="111601" y="597037"/>
                  <a:pt x="111983" y="571508"/>
                </a:cubicBezTo>
                <a:cubicBezTo>
                  <a:pt x="112174" y="563125"/>
                  <a:pt x="112936" y="554933"/>
                  <a:pt x="113318" y="546552"/>
                </a:cubicBezTo>
                <a:cubicBezTo>
                  <a:pt x="113697" y="539121"/>
                  <a:pt x="115411" y="531310"/>
                  <a:pt x="114081" y="524262"/>
                </a:cubicBezTo>
                <a:cubicBezTo>
                  <a:pt x="109315" y="498733"/>
                  <a:pt x="101505" y="473587"/>
                  <a:pt x="98457" y="447870"/>
                </a:cubicBezTo>
                <a:cubicBezTo>
                  <a:pt x="95792" y="425581"/>
                  <a:pt x="99409" y="402529"/>
                  <a:pt x="97505" y="380050"/>
                </a:cubicBezTo>
                <a:cubicBezTo>
                  <a:pt x="94267" y="340425"/>
                  <a:pt x="88551" y="300800"/>
                  <a:pt x="84930" y="261173"/>
                </a:cubicBezTo>
                <a:cubicBezTo>
                  <a:pt x="84168" y="252600"/>
                  <a:pt x="88934" y="243648"/>
                  <a:pt x="89314" y="234883"/>
                </a:cubicBezTo>
                <a:cubicBezTo>
                  <a:pt x="90266" y="207450"/>
                  <a:pt x="90457" y="180017"/>
                  <a:pt x="91027" y="152584"/>
                </a:cubicBezTo>
                <a:cubicBezTo>
                  <a:pt x="91218" y="136963"/>
                  <a:pt x="90647" y="121150"/>
                  <a:pt x="92361" y="105718"/>
                </a:cubicBezTo>
                <a:cubicBezTo>
                  <a:pt x="94647" y="85336"/>
                  <a:pt x="98078" y="66857"/>
                  <a:pt x="83217" y="47806"/>
                </a:cubicBezTo>
                <a:cubicBezTo>
                  <a:pt x="77453" y="40471"/>
                  <a:pt x="73691" y="32636"/>
                  <a:pt x="71207" y="24480"/>
                </a:cubicBezTo>
                <a:close/>
              </a:path>
            </a:pathLst>
          </a:custGeom>
          <a:effectLst>
            <a:outerShdw blurRad="381000" dist="152400" dir="10800000" algn="tr" rotWithShape="0">
              <a:prstClr val="black">
                <a:alpha val="1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69492861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BF9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Spacial view of digital earth">
            <a:extLst>
              <a:ext uri="{FF2B5EF4-FFF2-40B4-BE49-F238E27FC236}">
                <a16:creationId xmlns:a16="http://schemas.microsoft.com/office/drawing/2014/main" id="{94D36C4F-EC43-41EF-9A8F-F59F8D97FA6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6905" r="18762"/>
          <a:stretch/>
        </p:blipFill>
        <p:spPr>
          <a:xfrm>
            <a:off x="-2" y="-1"/>
            <a:ext cx="4572002" cy="6858002"/>
          </a:xfrm>
          <a:custGeom>
            <a:avLst/>
            <a:gdLst/>
            <a:ahLst/>
            <a:cxnLst/>
            <a:rect l="l" t="t" r="r" b="b"/>
            <a:pathLst>
              <a:path w="4572002" h="6858002">
                <a:moveTo>
                  <a:pt x="4295315" y="6438981"/>
                </a:moveTo>
                <a:lnTo>
                  <a:pt x="4275384" y="6463840"/>
                </a:lnTo>
                <a:lnTo>
                  <a:pt x="4275382" y="6463849"/>
                </a:lnTo>
                <a:lnTo>
                  <a:pt x="4261586" y="6513012"/>
                </a:lnTo>
                <a:lnTo>
                  <a:pt x="4242781" y="6546194"/>
                </a:lnTo>
                <a:lnTo>
                  <a:pt x="4242781" y="6546195"/>
                </a:lnTo>
                <a:lnTo>
                  <a:pt x="4259119" y="6521804"/>
                </a:lnTo>
                <a:lnTo>
                  <a:pt x="4261586" y="6513012"/>
                </a:lnTo>
                <a:lnTo>
                  <a:pt x="4264397" y="6508052"/>
                </a:lnTo>
                <a:lnTo>
                  <a:pt x="4275382" y="6463849"/>
                </a:lnTo>
                <a:lnTo>
                  <a:pt x="4275384" y="6463841"/>
                </a:lnTo>
                <a:cubicBezTo>
                  <a:pt x="4278336" y="6451650"/>
                  <a:pt x="4285813" y="6444077"/>
                  <a:pt x="4295315" y="6438981"/>
                </a:cubicBezTo>
                <a:close/>
                <a:moveTo>
                  <a:pt x="4211111" y="2836172"/>
                </a:moveTo>
                <a:lnTo>
                  <a:pt x="4202420" y="2848793"/>
                </a:lnTo>
                <a:cubicBezTo>
                  <a:pt x="4192420" y="2881226"/>
                  <a:pt x="4178988" y="2913982"/>
                  <a:pt x="4177881" y="2947862"/>
                </a:cubicBezTo>
                <a:lnTo>
                  <a:pt x="4177881" y="2947863"/>
                </a:lnTo>
                <a:lnTo>
                  <a:pt x="4177881" y="2947863"/>
                </a:lnTo>
                <a:cubicBezTo>
                  <a:pt x="4177512" y="2959157"/>
                  <a:pt x="4178512" y="2970576"/>
                  <a:pt x="4181465" y="2982149"/>
                </a:cubicBezTo>
                <a:lnTo>
                  <a:pt x="4193158" y="3077402"/>
                </a:lnTo>
                <a:lnTo>
                  <a:pt x="4180703" y="3172654"/>
                </a:lnTo>
                <a:cubicBezTo>
                  <a:pt x="4154794" y="3276480"/>
                  <a:pt x="4127362" y="3380305"/>
                  <a:pt x="4133076" y="3489467"/>
                </a:cubicBezTo>
                <a:cubicBezTo>
                  <a:pt x="4134028" y="3507563"/>
                  <a:pt x="4122407" y="3529090"/>
                  <a:pt x="4110977" y="3544713"/>
                </a:cubicBezTo>
                <a:cubicBezTo>
                  <a:pt x="4100119" y="3559668"/>
                  <a:pt x="4094260" y="3566812"/>
                  <a:pt x="4093355" y="3574408"/>
                </a:cubicBezTo>
                <a:lnTo>
                  <a:pt x="4093355" y="3574408"/>
                </a:lnTo>
                <a:lnTo>
                  <a:pt x="4093355" y="3574409"/>
                </a:lnTo>
                <a:cubicBezTo>
                  <a:pt x="4092450" y="3582005"/>
                  <a:pt x="4096499" y="3590054"/>
                  <a:pt x="4105453" y="3606818"/>
                </a:cubicBezTo>
                <a:cubicBezTo>
                  <a:pt x="4109835" y="3614820"/>
                  <a:pt x="4112501" y="3624726"/>
                  <a:pt x="4118979" y="3630633"/>
                </a:cubicBezTo>
                <a:cubicBezTo>
                  <a:pt x="4127218" y="3638158"/>
                  <a:pt x="4132898" y="3646123"/>
                  <a:pt x="4136708" y="3654416"/>
                </a:cubicBezTo>
                <a:lnTo>
                  <a:pt x="4143220" y="3680164"/>
                </a:lnTo>
                <a:lnTo>
                  <a:pt x="4139172" y="3734837"/>
                </a:lnTo>
                <a:lnTo>
                  <a:pt x="4139172" y="3734838"/>
                </a:lnTo>
                <a:lnTo>
                  <a:pt x="4139172" y="3734838"/>
                </a:lnTo>
                <a:cubicBezTo>
                  <a:pt x="4138220" y="3741316"/>
                  <a:pt x="4136886" y="3749126"/>
                  <a:pt x="4139554" y="3754653"/>
                </a:cubicBezTo>
                <a:lnTo>
                  <a:pt x="4145911" y="3789776"/>
                </a:lnTo>
                <a:lnTo>
                  <a:pt x="4130980" y="3822472"/>
                </a:lnTo>
                <a:cubicBezTo>
                  <a:pt x="4123932" y="3831902"/>
                  <a:pt x="4118312" y="3842046"/>
                  <a:pt x="4116645" y="3852619"/>
                </a:cubicBezTo>
                <a:lnTo>
                  <a:pt x="4116645" y="3852620"/>
                </a:lnTo>
                <a:lnTo>
                  <a:pt x="4116645" y="3852620"/>
                </a:lnTo>
                <a:cubicBezTo>
                  <a:pt x="4114978" y="3863193"/>
                  <a:pt x="4117265" y="3874195"/>
                  <a:pt x="4126028" y="3885339"/>
                </a:cubicBezTo>
                <a:cubicBezTo>
                  <a:pt x="4135744" y="3897722"/>
                  <a:pt x="4143150" y="3910319"/>
                  <a:pt x="4148409" y="3923125"/>
                </a:cubicBezTo>
                <a:lnTo>
                  <a:pt x="4157913" y="3962160"/>
                </a:lnTo>
                <a:lnTo>
                  <a:pt x="4155523" y="4002410"/>
                </a:lnTo>
                <a:cubicBezTo>
                  <a:pt x="4152853" y="4016025"/>
                  <a:pt x="4148364" y="4029837"/>
                  <a:pt x="4142220" y="4043839"/>
                </a:cubicBezTo>
                <a:cubicBezTo>
                  <a:pt x="4133457" y="4063842"/>
                  <a:pt x="4128075" y="4083702"/>
                  <a:pt x="4127099" y="4103825"/>
                </a:cubicBezTo>
                <a:lnTo>
                  <a:pt x="4127099" y="4103826"/>
                </a:lnTo>
                <a:lnTo>
                  <a:pt x="4127099" y="4103826"/>
                </a:lnTo>
                <a:cubicBezTo>
                  <a:pt x="4126122" y="4123948"/>
                  <a:pt x="4129552" y="4144333"/>
                  <a:pt x="4138410" y="4165384"/>
                </a:cubicBezTo>
                <a:lnTo>
                  <a:pt x="4142315" y="4192388"/>
                </a:lnTo>
                <a:lnTo>
                  <a:pt x="4142220" y="4221391"/>
                </a:lnTo>
                <a:lnTo>
                  <a:pt x="4142220" y="4221391"/>
                </a:lnTo>
                <a:lnTo>
                  <a:pt x="4142220" y="4221392"/>
                </a:lnTo>
                <a:cubicBezTo>
                  <a:pt x="4142982" y="4232061"/>
                  <a:pt x="4143172" y="4243873"/>
                  <a:pt x="4147936" y="4253015"/>
                </a:cubicBezTo>
                <a:cubicBezTo>
                  <a:pt x="4160129" y="4277402"/>
                  <a:pt x="4175749" y="4300071"/>
                  <a:pt x="4187752" y="4324646"/>
                </a:cubicBezTo>
                <a:lnTo>
                  <a:pt x="4196706" y="4363891"/>
                </a:lnTo>
                <a:lnTo>
                  <a:pt x="4195944" y="4482004"/>
                </a:lnTo>
                <a:cubicBezTo>
                  <a:pt x="4193276" y="4546776"/>
                  <a:pt x="4192704" y="4612500"/>
                  <a:pt x="4135934" y="4659174"/>
                </a:cubicBezTo>
                <a:cubicBezTo>
                  <a:pt x="4131362" y="4662986"/>
                  <a:pt x="4128694" y="4671176"/>
                  <a:pt x="4127932" y="4677655"/>
                </a:cubicBezTo>
                <a:cubicBezTo>
                  <a:pt x="4124313" y="4707564"/>
                  <a:pt x="4123931" y="4738235"/>
                  <a:pt x="4118025" y="4767764"/>
                </a:cubicBezTo>
                <a:cubicBezTo>
                  <a:pt x="4115644" y="4779575"/>
                  <a:pt x="4114835" y="4790387"/>
                  <a:pt x="4116716" y="4800483"/>
                </a:cubicBezTo>
                <a:lnTo>
                  <a:pt x="4116716" y="4800483"/>
                </a:lnTo>
                <a:lnTo>
                  <a:pt x="4116716" y="4800484"/>
                </a:lnTo>
                <a:cubicBezTo>
                  <a:pt x="4118597" y="4810581"/>
                  <a:pt x="4123170" y="4819964"/>
                  <a:pt x="4131552" y="4828917"/>
                </a:cubicBezTo>
                <a:cubicBezTo>
                  <a:pt x="4142601" y="4840633"/>
                  <a:pt x="4151364" y="4853636"/>
                  <a:pt x="4156484" y="4867614"/>
                </a:cubicBezTo>
                <a:lnTo>
                  <a:pt x="4161262" y="4889275"/>
                </a:lnTo>
                <a:lnTo>
                  <a:pt x="4159557" y="4912168"/>
                </a:lnTo>
                <a:cubicBezTo>
                  <a:pt x="4157842" y="4919978"/>
                  <a:pt x="4157485" y="4927122"/>
                  <a:pt x="4158155" y="4933804"/>
                </a:cubicBezTo>
                <a:lnTo>
                  <a:pt x="4158155" y="4933805"/>
                </a:lnTo>
                <a:lnTo>
                  <a:pt x="4158155" y="4933805"/>
                </a:lnTo>
                <a:cubicBezTo>
                  <a:pt x="4160163" y="4953853"/>
                  <a:pt x="4171415" y="4969749"/>
                  <a:pt x="4182989" y="4987038"/>
                </a:cubicBezTo>
                <a:cubicBezTo>
                  <a:pt x="4194228" y="5003802"/>
                  <a:pt x="4208326" y="5022853"/>
                  <a:pt x="4209468" y="5041522"/>
                </a:cubicBezTo>
                <a:cubicBezTo>
                  <a:pt x="4210706" y="5062669"/>
                  <a:pt x="4221137" y="5082339"/>
                  <a:pt x="4228472" y="5102461"/>
                </a:cubicBezTo>
                <a:lnTo>
                  <a:pt x="4235616" y="5133225"/>
                </a:lnTo>
                <a:lnTo>
                  <a:pt x="4228901" y="5166113"/>
                </a:lnTo>
                <a:lnTo>
                  <a:pt x="4228901" y="5166114"/>
                </a:lnTo>
                <a:lnTo>
                  <a:pt x="4228901" y="5166114"/>
                </a:lnTo>
                <a:cubicBezTo>
                  <a:pt x="4228139" y="5167638"/>
                  <a:pt x="4228711" y="5169781"/>
                  <a:pt x="4229592" y="5172091"/>
                </a:cubicBezTo>
                <a:lnTo>
                  <a:pt x="4232139" y="5179068"/>
                </a:lnTo>
                <a:lnTo>
                  <a:pt x="4231973" y="5229433"/>
                </a:lnTo>
                <a:cubicBezTo>
                  <a:pt x="4228139" y="5245268"/>
                  <a:pt x="4220423" y="5259937"/>
                  <a:pt x="4208516" y="5272796"/>
                </a:cubicBezTo>
                <a:cubicBezTo>
                  <a:pt x="4185226" y="5298086"/>
                  <a:pt x="4177689" y="5325412"/>
                  <a:pt x="4179637" y="5355014"/>
                </a:cubicBezTo>
                <a:lnTo>
                  <a:pt x="4179637" y="5355014"/>
                </a:lnTo>
                <a:lnTo>
                  <a:pt x="4179637" y="5355015"/>
                </a:lnTo>
                <a:cubicBezTo>
                  <a:pt x="4180286" y="5364883"/>
                  <a:pt x="4181989" y="5375003"/>
                  <a:pt x="4184513" y="5385385"/>
                </a:cubicBezTo>
                <a:cubicBezTo>
                  <a:pt x="4187752" y="5398722"/>
                  <a:pt x="4190038" y="5412058"/>
                  <a:pt x="4192704" y="5425583"/>
                </a:cubicBezTo>
                <a:cubicBezTo>
                  <a:pt x="4196514" y="5443871"/>
                  <a:pt x="4200516" y="5462352"/>
                  <a:pt x="4204326" y="5480638"/>
                </a:cubicBezTo>
                <a:lnTo>
                  <a:pt x="4208850" y="5507668"/>
                </a:lnTo>
                <a:lnTo>
                  <a:pt x="4206630" y="5520422"/>
                </a:lnTo>
                <a:cubicBezTo>
                  <a:pt x="4204993" y="5524467"/>
                  <a:pt x="4202326" y="5528265"/>
                  <a:pt x="4198230" y="5531693"/>
                </a:cubicBezTo>
                <a:cubicBezTo>
                  <a:pt x="4191181" y="5537600"/>
                  <a:pt x="4187989" y="5542649"/>
                  <a:pt x="4188085" y="5547578"/>
                </a:cubicBezTo>
                <a:lnTo>
                  <a:pt x="4188085" y="5547578"/>
                </a:lnTo>
                <a:lnTo>
                  <a:pt x="4188085" y="5547579"/>
                </a:lnTo>
                <a:cubicBezTo>
                  <a:pt x="4188180" y="5552508"/>
                  <a:pt x="4191562" y="5557318"/>
                  <a:pt x="4197658" y="5562747"/>
                </a:cubicBezTo>
                <a:cubicBezTo>
                  <a:pt x="4240331" y="5600468"/>
                  <a:pt x="4267002" y="5646190"/>
                  <a:pt x="4268906" y="5704484"/>
                </a:cubicBezTo>
                <a:cubicBezTo>
                  <a:pt x="4269288" y="5716486"/>
                  <a:pt x="4271954" y="5728679"/>
                  <a:pt x="4274812" y="5740489"/>
                </a:cubicBezTo>
                <a:cubicBezTo>
                  <a:pt x="4276527" y="5747729"/>
                  <a:pt x="4278433" y="5756494"/>
                  <a:pt x="4283577" y="5760874"/>
                </a:cubicBezTo>
                <a:cubicBezTo>
                  <a:pt x="4322820" y="5794975"/>
                  <a:pt x="4350063" y="5837458"/>
                  <a:pt x="4371972" y="5883752"/>
                </a:cubicBezTo>
                <a:cubicBezTo>
                  <a:pt x="4375877" y="5892038"/>
                  <a:pt x="4379782" y="5900611"/>
                  <a:pt x="4382997" y="5909351"/>
                </a:cubicBezTo>
                <a:lnTo>
                  <a:pt x="4389878" y="5935950"/>
                </a:lnTo>
                <a:lnTo>
                  <a:pt x="4389712" y="5964477"/>
                </a:lnTo>
                <a:cubicBezTo>
                  <a:pt x="4388783" y="5974097"/>
                  <a:pt x="4387306" y="5983766"/>
                  <a:pt x="4386258" y="5993291"/>
                </a:cubicBezTo>
                <a:cubicBezTo>
                  <a:pt x="4385116" y="6004531"/>
                  <a:pt x="4385306" y="6017485"/>
                  <a:pt x="4379782" y="6026440"/>
                </a:cubicBezTo>
                <a:cubicBezTo>
                  <a:pt x="4362445" y="6054825"/>
                  <a:pt x="4343777" y="6082258"/>
                  <a:pt x="4323582" y="6108738"/>
                </a:cubicBezTo>
                <a:cubicBezTo>
                  <a:pt x="4314914" y="6120074"/>
                  <a:pt x="4309961" y="6126884"/>
                  <a:pt x="4309890" y="6133314"/>
                </a:cubicBezTo>
                <a:lnTo>
                  <a:pt x="4309890" y="6133315"/>
                </a:lnTo>
                <a:lnTo>
                  <a:pt x="4309890" y="6133315"/>
                </a:lnTo>
                <a:cubicBezTo>
                  <a:pt x="4309818" y="6139745"/>
                  <a:pt x="4314629" y="6145793"/>
                  <a:pt x="4325488" y="6155603"/>
                </a:cubicBezTo>
                <a:cubicBezTo>
                  <a:pt x="4347777" y="6175798"/>
                  <a:pt x="4359397" y="6200945"/>
                  <a:pt x="4364159" y="6228757"/>
                </a:cubicBezTo>
                <a:lnTo>
                  <a:pt x="4381496" y="6361540"/>
                </a:lnTo>
                <a:lnTo>
                  <a:pt x="4381289" y="6365204"/>
                </a:lnTo>
                <a:lnTo>
                  <a:pt x="4380007" y="6387910"/>
                </a:lnTo>
                <a:lnTo>
                  <a:pt x="4378243" y="6391549"/>
                </a:lnTo>
                <a:lnTo>
                  <a:pt x="4370589" y="6407332"/>
                </a:lnTo>
                <a:lnTo>
                  <a:pt x="4370589" y="6407333"/>
                </a:lnTo>
                <a:lnTo>
                  <a:pt x="4378243" y="6391549"/>
                </a:lnTo>
                <a:lnTo>
                  <a:pt x="4380008" y="6387910"/>
                </a:lnTo>
                <a:lnTo>
                  <a:pt x="4381289" y="6365204"/>
                </a:lnTo>
                <a:lnTo>
                  <a:pt x="4381496" y="6361540"/>
                </a:lnTo>
                <a:lnTo>
                  <a:pt x="4381496" y="6361540"/>
                </a:lnTo>
                <a:lnTo>
                  <a:pt x="4381496" y="6361539"/>
                </a:lnTo>
                <a:cubicBezTo>
                  <a:pt x="4377876" y="6317151"/>
                  <a:pt x="4371590" y="6272764"/>
                  <a:pt x="4364159" y="6228756"/>
                </a:cubicBezTo>
                <a:cubicBezTo>
                  <a:pt x="4359397" y="6200944"/>
                  <a:pt x="4347777" y="6175797"/>
                  <a:pt x="4325488" y="6155602"/>
                </a:cubicBezTo>
                <a:cubicBezTo>
                  <a:pt x="4320059" y="6150697"/>
                  <a:pt x="4316141" y="6146732"/>
                  <a:pt x="4313590" y="6143190"/>
                </a:cubicBezTo>
                <a:lnTo>
                  <a:pt x="4309890" y="6133315"/>
                </a:lnTo>
                <a:lnTo>
                  <a:pt x="4323582" y="6108739"/>
                </a:lnTo>
                <a:cubicBezTo>
                  <a:pt x="4343777" y="6082259"/>
                  <a:pt x="4362445" y="6054826"/>
                  <a:pt x="4379782" y="6026441"/>
                </a:cubicBezTo>
                <a:cubicBezTo>
                  <a:pt x="4385306" y="6017486"/>
                  <a:pt x="4385116" y="6004532"/>
                  <a:pt x="4386258" y="5993292"/>
                </a:cubicBezTo>
                <a:cubicBezTo>
                  <a:pt x="4388354" y="5974241"/>
                  <a:pt x="4392164" y="5954618"/>
                  <a:pt x="4389878" y="5935950"/>
                </a:cubicBezTo>
                <a:lnTo>
                  <a:pt x="4389878" y="5935950"/>
                </a:lnTo>
                <a:lnTo>
                  <a:pt x="4389878" y="5935949"/>
                </a:lnTo>
                <a:cubicBezTo>
                  <a:pt x="4387592" y="5918042"/>
                  <a:pt x="4379782" y="5900323"/>
                  <a:pt x="4371972" y="5883751"/>
                </a:cubicBezTo>
                <a:cubicBezTo>
                  <a:pt x="4350063" y="5837457"/>
                  <a:pt x="4322820" y="5794974"/>
                  <a:pt x="4283577" y="5760873"/>
                </a:cubicBezTo>
                <a:cubicBezTo>
                  <a:pt x="4278433" y="5756493"/>
                  <a:pt x="4276527" y="5747728"/>
                  <a:pt x="4274812" y="5740488"/>
                </a:cubicBezTo>
                <a:cubicBezTo>
                  <a:pt x="4271954" y="5728678"/>
                  <a:pt x="4269288" y="5716485"/>
                  <a:pt x="4268906" y="5704483"/>
                </a:cubicBezTo>
                <a:cubicBezTo>
                  <a:pt x="4267002" y="5646189"/>
                  <a:pt x="4240331" y="5600467"/>
                  <a:pt x="4197658" y="5562746"/>
                </a:cubicBezTo>
                <a:lnTo>
                  <a:pt x="4188085" y="5547578"/>
                </a:lnTo>
                <a:lnTo>
                  <a:pt x="4198230" y="5531694"/>
                </a:lnTo>
                <a:cubicBezTo>
                  <a:pt x="4206421" y="5524837"/>
                  <a:pt x="4208898" y="5516503"/>
                  <a:pt x="4208850" y="5507668"/>
                </a:cubicBezTo>
                <a:lnTo>
                  <a:pt x="4208850" y="5507668"/>
                </a:lnTo>
                <a:lnTo>
                  <a:pt x="4208850" y="5507667"/>
                </a:lnTo>
                <a:cubicBezTo>
                  <a:pt x="4208803" y="5498832"/>
                  <a:pt x="4206231" y="5489497"/>
                  <a:pt x="4204326" y="5480637"/>
                </a:cubicBezTo>
                <a:cubicBezTo>
                  <a:pt x="4200516" y="5462351"/>
                  <a:pt x="4196514" y="5443870"/>
                  <a:pt x="4192704" y="5425582"/>
                </a:cubicBezTo>
                <a:cubicBezTo>
                  <a:pt x="4190038" y="5412057"/>
                  <a:pt x="4187752" y="5398721"/>
                  <a:pt x="4184513" y="5385384"/>
                </a:cubicBezTo>
                <a:lnTo>
                  <a:pt x="4179637" y="5355014"/>
                </a:lnTo>
                <a:lnTo>
                  <a:pt x="4181083" y="5326163"/>
                </a:lnTo>
                <a:cubicBezTo>
                  <a:pt x="4184464" y="5307422"/>
                  <a:pt x="4192990" y="5289657"/>
                  <a:pt x="4208516" y="5272797"/>
                </a:cubicBezTo>
                <a:cubicBezTo>
                  <a:pt x="4232329" y="5247079"/>
                  <a:pt x="4239379" y="5214122"/>
                  <a:pt x="4232139" y="5179068"/>
                </a:cubicBezTo>
                <a:lnTo>
                  <a:pt x="4232139" y="5179068"/>
                </a:lnTo>
                <a:lnTo>
                  <a:pt x="4232139" y="5179067"/>
                </a:lnTo>
                <a:cubicBezTo>
                  <a:pt x="4231663" y="5176876"/>
                  <a:pt x="4230473" y="5174400"/>
                  <a:pt x="4229592" y="5172090"/>
                </a:cubicBezTo>
                <a:lnTo>
                  <a:pt x="4228901" y="5166114"/>
                </a:lnTo>
                <a:lnTo>
                  <a:pt x="4235616" y="5133225"/>
                </a:lnTo>
                <a:lnTo>
                  <a:pt x="4235616" y="5133225"/>
                </a:lnTo>
                <a:lnTo>
                  <a:pt x="4235616" y="5133224"/>
                </a:lnTo>
                <a:cubicBezTo>
                  <a:pt x="4233865" y="5101639"/>
                  <a:pt x="4211325" y="5073241"/>
                  <a:pt x="4209468" y="5041521"/>
                </a:cubicBezTo>
                <a:cubicBezTo>
                  <a:pt x="4208326" y="5022852"/>
                  <a:pt x="4194228" y="5003801"/>
                  <a:pt x="4182989" y="4987037"/>
                </a:cubicBezTo>
                <a:cubicBezTo>
                  <a:pt x="4175273" y="4975511"/>
                  <a:pt x="4167700" y="4964604"/>
                  <a:pt x="4162914" y="4952673"/>
                </a:cubicBezTo>
                <a:lnTo>
                  <a:pt x="4158155" y="4933805"/>
                </a:lnTo>
                <a:lnTo>
                  <a:pt x="4159557" y="4912169"/>
                </a:lnTo>
                <a:cubicBezTo>
                  <a:pt x="4161319" y="4904358"/>
                  <a:pt x="4161831" y="4896714"/>
                  <a:pt x="4161262" y="4889276"/>
                </a:cubicBezTo>
                <a:lnTo>
                  <a:pt x="4161262" y="4889275"/>
                </a:lnTo>
                <a:lnTo>
                  <a:pt x="4161262" y="4889275"/>
                </a:lnTo>
                <a:cubicBezTo>
                  <a:pt x="4159556" y="4866958"/>
                  <a:pt x="4148126" y="4846490"/>
                  <a:pt x="4131552" y="4828916"/>
                </a:cubicBezTo>
                <a:lnTo>
                  <a:pt x="4116716" y="4800483"/>
                </a:lnTo>
                <a:lnTo>
                  <a:pt x="4118025" y="4767765"/>
                </a:lnTo>
                <a:cubicBezTo>
                  <a:pt x="4123931" y="4738236"/>
                  <a:pt x="4124313" y="4707565"/>
                  <a:pt x="4127932" y="4677656"/>
                </a:cubicBezTo>
                <a:cubicBezTo>
                  <a:pt x="4128694" y="4671177"/>
                  <a:pt x="4131362" y="4662987"/>
                  <a:pt x="4135934" y="4659175"/>
                </a:cubicBezTo>
                <a:cubicBezTo>
                  <a:pt x="4192704" y="4612501"/>
                  <a:pt x="4193276" y="4546777"/>
                  <a:pt x="4195944" y="4482005"/>
                </a:cubicBezTo>
                <a:cubicBezTo>
                  <a:pt x="4197658" y="4442762"/>
                  <a:pt x="4197658" y="4403326"/>
                  <a:pt x="4196706" y="4363891"/>
                </a:cubicBezTo>
                <a:lnTo>
                  <a:pt x="4196706" y="4363891"/>
                </a:lnTo>
                <a:lnTo>
                  <a:pt x="4196706" y="4363890"/>
                </a:lnTo>
                <a:cubicBezTo>
                  <a:pt x="4196514" y="4350554"/>
                  <a:pt x="4193466" y="4336457"/>
                  <a:pt x="4187752" y="4324645"/>
                </a:cubicBezTo>
                <a:cubicBezTo>
                  <a:pt x="4175749" y="4300070"/>
                  <a:pt x="4160129" y="4277401"/>
                  <a:pt x="4147936" y="4253014"/>
                </a:cubicBezTo>
                <a:lnTo>
                  <a:pt x="4142220" y="4221391"/>
                </a:lnTo>
                <a:lnTo>
                  <a:pt x="4142315" y="4192388"/>
                </a:lnTo>
                <a:lnTo>
                  <a:pt x="4142315" y="4192388"/>
                </a:lnTo>
                <a:lnTo>
                  <a:pt x="4142315" y="4192387"/>
                </a:lnTo>
                <a:cubicBezTo>
                  <a:pt x="4142411" y="4182767"/>
                  <a:pt x="4141839" y="4173480"/>
                  <a:pt x="4138410" y="4165383"/>
                </a:cubicBezTo>
                <a:cubicBezTo>
                  <a:pt x="4133981" y="4154857"/>
                  <a:pt x="4130909" y="4144498"/>
                  <a:pt x="4129066" y="4134256"/>
                </a:cubicBezTo>
                <a:lnTo>
                  <a:pt x="4127099" y="4103826"/>
                </a:lnTo>
                <a:lnTo>
                  <a:pt x="4142220" y="4043840"/>
                </a:lnTo>
                <a:cubicBezTo>
                  <a:pt x="4154508" y="4015835"/>
                  <a:pt x="4160175" y="3988593"/>
                  <a:pt x="4157913" y="3962160"/>
                </a:cubicBezTo>
                <a:lnTo>
                  <a:pt x="4157913" y="3962160"/>
                </a:lnTo>
                <a:lnTo>
                  <a:pt x="4157913" y="3962159"/>
                </a:lnTo>
                <a:cubicBezTo>
                  <a:pt x="4155651" y="3935727"/>
                  <a:pt x="4145460" y="3910104"/>
                  <a:pt x="4126028" y="3885338"/>
                </a:cubicBezTo>
                <a:cubicBezTo>
                  <a:pt x="4121646" y="3879766"/>
                  <a:pt x="4118884" y="3874229"/>
                  <a:pt x="4117425" y="3868764"/>
                </a:cubicBezTo>
                <a:lnTo>
                  <a:pt x="4116645" y="3852620"/>
                </a:lnTo>
                <a:lnTo>
                  <a:pt x="4130980" y="3822473"/>
                </a:lnTo>
                <a:cubicBezTo>
                  <a:pt x="4139172" y="3811614"/>
                  <a:pt x="4144316" y="3800897"/>
                  <a:pt x="4145911" y="3789777"/>
                </a:cubicBezTo>
                <a:lnTo>
                  <a:pt x="4145911" y="3789776"/>
                </a:lnTo>
                <a:lnTo>
                  <a:pt x="4145911" y="3789776"/>
                </a:lnTo>
                <a:cubicBezTo>
                  <a:pt x="4147507" y="3778655"/>
                  <a:pt x="4145554" y="3767130"/>
                  <a:pt x="4139554" y="3754652"/>
                </a:cubicBezTo>
                <a:lnTo>
                  <a:pt x="4139172" y="3734838"/>
                </a:lnTo>
                <a:lnTo>
                  <a:pt x="4143220" y="3680164"/>
                </a:lnTo>
                <a:lnTo>
                  <a:pt x="4143220" y="3680164"/>
                </a:lnTo>
                <a:lnTo>
                  <a:pt x="4143220" y="3680163"/>
                </a:lnTo>
                <a:cubicBezTo>
                  <a:pt x="4141696" y="3662494"/>
                  <a:pt x="4135458" y="3645682"/>
                  <a:pt x="4118979" y="3630632"/>
                </a:cubicBezTo>
                <a:cubicBezTo>
                  <a:pt x="4112501" y="3624725"/>
                  <a:pt x="4109835" y="3614819"/>
                  <a:pt x="4105453" y="3606817"/>
                </a:cubicBezTo>
                <a:cubicBezTo>
                  <a:pt x="4100976" y="3598435"/>
                  <a:pt x="4097725" y="3592232"/>
                  <a:pt x="4095707" y="3587174"/>
                </a:cubicBezTo>
                <a:lnTo>
                  <a:pt x="4093355" y="3574408"/>
                </a:lnTo>
                <a:lnTo>
                  <a:pt x="4098434" y="3562321"/>
                </a:lnTo>
                <a:cubicBezTo>
                  <a:pt x="4101369" y="3557716"/>
                  <a:pt x="4105548" y="3552191"/>
                  <a:pt x="4110977" y="3544714"/>
                </a:cubicBezTo>
                <a:cubicBezTo>
                  <a:pt x="4122407" y="3529091"/>
                  <a:pt x="4134028" y="3507564"/>
                  <a:pt x="4133076" y="3489468"/>
                </a:cubicBezTo>
                <a:cubicBezTo>
                  <a:pt x="4127362" y="3380306"/>
                  <a:pt x="4154794" y="3276481"/>
                  <a:pt x="4180703" y="3172655"/>
                </a:cubicBezTo>
                <a:cubicBezTo>
                  <a:pt x="4188705" y="3140650"/>
                  <a:pt x="4192943" y="3109026"/>
                  <a:pt x="4193158" y="3077402"/>
                </a:cubicBezTo>
                <a:lnTo>
                  <a:pt x="4193158" y="3077402"/>
                </a:lnTo>
                <a:lnTo>
                  <a:pt x="4193158" y="3077401"/>
                </a:lnTo>
                <a:cubicBezTo>
                  <a:pt x="4193372" y="3045777"/>
                  <a:pt x="4189562" y="3014153"/>
                  <a:pt x="4181465" y="2982148"/>
                </a:cubicBezTo>
                <a:lnTo>
                  <a:pt x="4177881" y="2947863"/>
                </a:lnTo>
                <a:lnTo>
                  <a:pt x="4182513" y="2914328"/>
                </a:lnTo>
                <a:cubicBezTo>
                  <a:pt x="4187561" y="2892181"/>
                  <a:pt x="4195753" y="2870416"/>
                  <a:pt x="4202420" y="2848794"/>
                </a:cubicBezTo>
                <a:cubicBezTo>
                  <a:pt x="4203753" y="2844317"/>
                  <a:pt x="4207039" y="2839983"/>
                  <a:pt x="4211111" y="2836173"/>
                </a:cubicBezTo>
                <a:close/>
                <a:moveTo>
                  <a:pt x="3726625" y="1508458"/>
                </a:moveTo>
                <a:lnTo>
                  <a:pt x="3698531" y="1596214"/>
                </a:lnTo>
                <a:cubicBezTo>
                  <a:pt x="3696054" y="1604979"/>
                  <a:pt x="3697579" y="1615837"/>
                  <a:pt x="3700436" y="1624981"/>
                </a:cubicBezTo>
                <a:cubicBezTo>
                  <a:pt x="3710152" y="1656224"/>
                  <a:pt x="3734537" y="1676037"/>
                  <a:pt x="3757017" y="1697754"/>
                </a:cubicBezTo>
                <a:cubicBezTo>
                  <a:pt x="3766924" y="1707280"/>
                  <a:pt x="3773972" y="1720424"/>
                  <a:pt x="3779686" y="1733189"/>
                </a:cubicBezTo>
                <a:cubicBezTo>
                  <a:pt x="3794357" y="1766336"/>
                  <a:pt x="3807501" y="1800247"/>
                  <a:pt x="3821407" y="1833776"/>
                </a:cubicBezTo>
                <a:cubicBezTo>
                  <a:pt x="3822741" y="1837014"/>
                  <a:pt x="3826170" y="1839680"/>
                  <a:pt x="3829028" y="1842159"/>
                </a:cubicBezTo>
                <a:cubicBezTo>
                  <a:pt x="3859129" y="1866923"/>
                  <a:pt x="3889418" y="1891498"/>
                  <a:pt x="3919519" y="1916455"/>
                </a:cubicBezTo>
                <a:cubicBezTo>
                  <a:pt x="3925233" y="1921217"/>
                  <a:pt x="3929425" y="1928077"/>
                  <a:pt x="3934949" y="1933220"/>
                </a:cubicBezTo>
                <a:cubicBezTo>
                  <a:pt x="3942569" y="1940460"/>
                  <a:pt x="3949810" y="1949604"/>
                  <a:pt x="3958954" y="1953414"/>
                </a:cubicBezTo>
                <a:cubicBezTo>
                  <a:pt x="3987719" y="1965225"/>
                  <a:pt x="4000103" y="1987895"/>
                  <a:pt x="4005437" y="2016470"/>
                </a:cubicBezTo>
                <a:cubicBezTo>
                  <a:pt x="4010390" y="2042571"/>
                  <a:pt x="4014582" y="2068670"/>
                  <a:pt x="4020296" y="2094579"/>
                </a:cubicBezTo>
                <a:cubicBezTo>
                  <a:pt x="4027154" y="2126202"/>
                  <a:pt x="4034584" y="2157637"/>
                  <a:pt x="4042967" y="2188880"/>
                </a:cubicBezTo>
                <a:cubicBezTo>
                  <a:pt x="4046587" y="2202405"/>
                  <a:pt x="4050777" y="2216693"/>
                  <a:pt x="4058207" y="2228315"/>
                </a:cubicBezTo>
                <a:cubicBezTo>
                  <a:pt x="4078782" y="2260891"/>
                  <a:pt x="4092688" y="2295754"/>
                  <a:pt x="4087164" y="2334045"/>
                </a:cubicBezTo>
                <a:cubicBezTo>
                  <a:pt x="4082782" y="2364716"/>
                  <a:pt x="4094022" y="2390435"/>
                  <a:pt x="4111549" y="2409486"/>
                </a:cubicBezTo>
                <a:cubicBezTo>
                  <a:pt x="4119503" y="2418155"/>
                  <a:pt x="4125016" y="2426977"/>
                  <a:pt x="4128650" y="2435913"/>
                </a:cubicBezTo>
                <a:lnTo>
                  <a:pt x="4134481" y="2463018"/>
                </a:lnTo>
                <a:lnTo>
                  <a:pt x="4132419" y="2490551"/>
                </a:lnTo>
                <a:cubicBezTo>
                  <a:pt x="4130791" y="2499773"/>
                  <a:pt x="4128410" y="2509024"/>
                  <a:pt x="4125838" y="2518264"/>
                </a:cubicBezTo>
                <a:cubicBezTo>
                  <a:pt x="4123171" y="2527790"/>
                  <a:pt x="4122027" y="2536457"/>
                  <a:pt x="4122194" y="2545006"/>
                </a:cubicBezTo>
                <a:lnTo>
                  <a:pt x="4122194" y="2545007"/>
                </a:lnTo>
                <a:lnTo>
                  <a:pt x="4122194" y="2545007"/>
                </a:lnTo>
                <a:cubicBezTo>
                  <a:pt x="4122360" y="2553556"/>
                  <a:pt x="4123837" y="2561986"/>
                  <a:pt x="4126408" y="2571035"/>
                </a:cubicBezTo>
                <a:cubicBezTo>
                  <a:pt x="4138410" y="2612946"/>
                  <a:pt x="4170987" y="2640951"/>
                  <a:pt x="4199562" y="2668002"/>
                </a:cubicBezTo>
                <a:cubicBezTo>
                  <a:pt x="4223947" y="2691055"/>
                  <a:pt x="4237663" y="2716964"/>
                  <a:pt x="4247952" y="2745349"/>
                </a:cubicBezTo>
                <a:lnTo>
                  <a:pt x="4247953" y="2745352"/>
                </a:lnTo>
                <a:lnTo>
                  <a:pt x="4253873" y="2778006"/>
                </a:lnTo>
                <a:lnTo>
                  <a:pt x="4253453" y="2785440"/>
                </a:lnTo>
                <a:lnTo>
                  <a:pt x="4243374" y="2811780"/>
                </a:lnTo>
                <a:lnTo>
                  <a:pt x="4243370" y="2811787"/>
                </a:lnTo>
                <a:lnTo>
                  <a:pt x="4243371" y="2811787"/>
                </a:lnTo>
                <a:lnTo>
                  <a:pt x="4243374" y="2811780"/>
                </a:lnTo>
                <a:lnTo>
                  <a:pt x="4253024" y="2793023"/>
                </a:lnTo>
                <a:lnTo>
                  <a:pt x="4253453" y="2785440"/>
                </a:lnTo>
                <a:lnTo>
                  <a:pt x="4254653" y="2782305"/>
                </a:lnTo>
                <a:lnTo>
                  <a:pt x="4253873" y="2778006"/>
                </a:lnTo>
                <a:lnTo>
                  <a:pt x="4254283" y="2770758"/>
                </a:lnTo>
                <a:lnTo>
                  <a:pt x="4247953" y="2745352"/>
                </a:lnTo>
                <a:lnTo>
                  <a:pt x="4247952" y="2745348"/>
                </a:lnTo>
                <a:cubicBezTo>
                  <a:pt x="4237663" y="2716963"/>
                  <a:pt x="4223947" y="2691054"/>
                  <a:pt x="4199562" y="2668001"/>
                </a:cubicBezTo>
                <a:cubicBezTo>
                  <a:pt x="4170987" y="2640950"/>
                  <a:pt x="4138410" y="2612945"/>
                  <a:pt x="4126408" y="2571034"/>
                </a:cubicBezTo>
                <a:lnTo>
                  <a:pt x="4122194" y="2545007"/>
                </a:lnTo>
                <a:lnTo>
                  <a:pt x="4125838" y="2518265"/>
                </a:lnTo>
                <a:cubicBezTo>
                  <a:pt x="4130981" y="2499786"/>
                  <a:pt x="4135363" y="2481259"/>
                  <a:pt x="4134481" y="2463018"/>
                </a:cubicBezTo>
                <a:lnTo>
                  <a:pt x="4134481" y="2463018"/>
                </a:lnTo>
                <a:lnTo>
                  <a:pt x="4134481" y="2463017"/>
                </a:lnTo>
                <a:cubicBezTo>
                  <a:pt x="4133600" y="2444777"/>
                  <a:pt x="4127457" y="2426822"/>
                  <a:pt x="4111549" y="2409485"/>
                </a:cubicBezTo>
                <a:cubicBezTo>
                  <a:pt x="4094022" y="2390434"/>
                  <a:pt x="4082782" y="2364715"/>
                  <a:pt x="4087164" y="2334044"/>
                </a:cubicBezTo>
                <a:cubicBezTo>
                  <a:pt x="4092688" y="2295753"/>
                  <a:pt x="4078782" y="2260890"/>
                  <a:pt x="4058207" y="2228314"/>
                </a:cubicBezTo>
                <a:cubicBezTo>
                  <a:pt x="4050777" y="2216692"/>
                  <a:pt x="4046587" y="2202404"/>
                  <a:pt x="4042967" y="2188879"/>
                </a:cubicBezTo>
                <a:cubicBezTo>
                  <a:pt x="4034584" y="2157636"/>
                  <a:pt x="4027154" y="2126201"/>
                  <a:pt x="4020296" y="2094578"/>
                </a:cubicBezTo>
                <a:cubicBezTo>
                  <a:pt x="4014582" y="2068669"/>
                  <a:pt x="4010390" y="2042570"/>
                  <a:pt x="4005437" y="2016469"/>
                </a:cubicBezTo>
                <a:cubicBezTo>
                  <a:pt x="4000103" y="1987894"/>
                  <a:pt x="3987719" y="1965224"/>
                  <a:pt x="3958954" y="1953413"/>
                </a:cubicBezTo>
                <a:cubicBezTo>
                  <a:pt x="3949810" y="1949603"/>
                  <a:pt x="3942569" y="1940459"/>
                  <a:pt x="3934949" y="1933219"/>
                </a:cubicBezTo>
                <a:cubicBezTo>
                  <a:pt x="3929425" y="1928076"/>
                  <a:pt x="3925233" y="1921216"/>
                  <a:pt x="3919519" y="1916454"/>
                </a:cubicBezTo>
                <a:cubicBezTo>
                  <a:pt x="3889418" y="1891497"/>
                  <a:pt x="3859129" y="1866922"/>
                  <a:pt x="3829028" y="1842158"/>
                </a:cubicBezTo>
                <a:cubicBezTo>
                  <a:pt x="3826170" y="1839679"/>
                  <a:pt x="3822741" y="1837013"/>
                  <a:pt x="3821407" y="1833775"/>
                </a:cubicBezTo>
                <a:cubicBezTo>
                  <a:pt x="3807501" y="1800246"/>
                  <a:pt x="3794358" y="1766335"/>
                  <a:pt x="3779686" y="1733188"/>
                </a:cubicBezTo>
                <a:cubicBezTo>
                  <a:pt x="3773972" y="1720423"/>
                  <a:pt x="3766924" y="1707279"/>
                  <a:pt x="3757018" y="1697753"/>
                </a:cubicBezTo>
                <a:cubicBezTo>
                  <a:pt x="3734538" y="1676036"/>
                  <a:pt x="3710152" y="1656223"/>
                  <a:pt x="3700436" y="1624980"/>
                </a:cubicBezTo>
                <a:cubicBezTo>
                  <a:pt x="3697580" y="1615836"/>
                  <a:pt x="3696055" y="1604978"/>
                  <a:pt x="3698532" y="1596213"/>
                </a:cubicBezTo>
                <a:close/>
                <a:moveTo>
                  <a:pt x="3751027" y="1453958"/>
                </a:moveTo>
                <a:lnTo>
                  <a:pt x="3745230" y="1459073"/>
                </a:lnTo>
                <a:lnTo>
                  <a:pt x="3745230" y="1459073"/>
                </a:lnTo>
                <a:lnTo>
                  <a:pt x="3745229" y="1459074"/>
                </a:lnTo>
                <a:lnTo>
                  <a:pt x="3736012" y="1481572"/>
                </a:lnTo>
                <a:lnTo>
                  <a:pt x="3745230" y="1459073"/>
                </a:lnTo>
                <a:close/>
                <a:moveTo>
                  <a:pt x="3764423" y="1268758"/>
                </a:moveTo>
                <a:cubicBezTo>
                  <a:pt x="3764875" y="1275402"/>
                  <a:pt x="3766447" y="1281689"/>
                  <a:pt x="3769590" y="1286070"/>
                </a:cubicBezTo>
                <a:cubicBezTo>
                  <a:pt x="3784163" y="1306930"/>
                  <a:pt x="3790403" y="1328553"/>
                  <a:pt x="3791927" y="1350628"/>
                </a:cubicBezTo>
                <a:lnTo>
                  <a:pt x="3786333" y="1413840"/>
                </a:lnTo>
                <a:lnTo>
                  <a:pt x="3791928" y="1350627"/>
                </a:lnTo>
                <a:cubicBezTo>
                  <a:pt x="3790403" y="1328552"/>
                  <a:pt x="3784164" y="1306930"/>
                  <a:pt x="3769590" y="1286069"/>
                </a:cubicBezTo>
                <a:close/>
                <a:moveTo>
                  <a:pt x="3706152" y="773035"/>
                </a:moveTo>
                <a:lnTo>
                  <a:pt x="3706152" y="773036"/>
                </a:lnTo>
                <a:cubicBezTo>
                  <a:pt x="3708438" y="800277"/>
                  <a:pt x="3711676" y="827330"/>
                  <a:pt x="3714152" y="854380"/>
                </a:cubicBezTo>
                <a:cubicBezTo>
                  <a:pt x="3716438" y="878957"/>
                  <a:pt x="3717200" y="903723"/>
                  <a:pt x="3745205" y="915344"/>
                </a:cubicBezTo>
                <a:cubicBezTo>
                  <a:pt x="3749587" y="917060"/>
                  <a:pt x="3752825" y="922774"/>
                  <a:pt x="3755683" y="927156"/>
                </a:cubicBezTo>
                <a:cubicBezTo>
                  <a:pt x="3799691" y="994786"/>
                  <a:pt x="3798547" y="1030981"/>
                  <a:pt x="3752063" y="1097088"/>
                </a:cubicBezTo>
                <a:cubicBezTo>
                  <a:pt x="3747301" y="1103946"/>
                  <a:pt x="3743871" y="1118614"/>
                  <a:pt x="3747681" y="1123186"/>
                </a:cubicBezTo>
                <a:cubicBezTo>
                  <a:pt x="3763493" y="1142618"/>
                  <a:pt x="3770542" y="1162954"/>
                  <a:pt x="3772400" y="1184029"/>
                </a:cubicBezTo>
                <a:cubicBezTo>
                  <a:pt x="3770542" y="1162954"/>
                  <a:pt x="3763494" y="1142617"/>
                  <a:pt x="3747682" y="1123185"/>
                </a:cubicBezTo>
                <a:cubicBezTo>
                  <a:pt x="3743872" y="1118613"/>
                  <a:pt x="3747302" y="1103945"/>
                  <a:pt x="3752064" y="1097087"/>
                </a:cubicBezTo>
                <a:cubicBezTo>
                  <a:pt x="3798548" y="1030980"/>
                  <a:pt x="3799692" y="994785"/>
                  <a:pt x="3755684" y="927155"/>
                </a:cubicBezTo>
                <a:cubicBezTo>
                  <a:pt x="3752826" y="922773"/>
                  <a:pt x="3749588" y="917059"/>
                  <a:pt x="3745206" y="915343"/>
                </a:cubicBezTo>
                <a:cubicBezTo>
                  <a:pt x="3717200" y="903722"/>
                  <a:pt x="3716438" y="878956"/>
                  <a:pt x="3714152" y="854379"/>
                </a:cubicBezTo>
                <a:close/>
                <a:moveTo>
                  <a:pt x="3761553" y="517851"/>
                </a:moveTo>
                <a:lnTo>
                  <a:pt x="3752635" y="556048"/>
                </a:lnTo>
                <a:cubicBezTo>
                  <a:pt x="3750539" y="564049"/>
                  <a:pt x="3745015" y="572623"/>
                  <a:pt x="3746157" y="580051"/>
                </a:cubicBezTo>
                <a:cubicBezTo>
                  <a:pt x="3749491" y="601579"/>
                  <a:pt x="3747062" y="622201"/>
                  <a:pt x="3742776" y="642538"/>
                </a:cubicBezTo>
                <a:lnTo>
                  <a:pt x="3730253" y="694928"/>
                </a:lnTo>
                <a:lnTo>
                  <a:pt x="3742777" y="642537"/>
                </a:lnTo>
                <a:cubicBezTo>
                  <a:pt x="3747063" y="622201"/>
                  <a:pt x="3749492" y="601578"/>
                  <a:pt x="3746158" y="580050"/>
                </a:cubicBezTo>
                <a:cubicBezTo>
                  <a:pt x="3745016" y="572622"/>
                  <a:pt x="3750540" y="564048"/>
                  <a:pt x="3752636" y="556047"/>
                </a:cubicBezTo>
                <a:close/>
                <a:moveTo>
                  <a:pt x="3774848" y="298169"/>
                </a:moveTo>
                <a:lnTo>
                  <a:pt x="3760065" y="313534"/>
                </a:lnTo>
                <a:cubicBezTo>
                  <a:pt x="3755873" y="316390"/>
                  <a:pt x="3758159" y="330299"/>
                  <a:pt x="3759493" y="338871"/>
                </a:cubicBezTo>
                <a:cubicBezTo>
                  <a:pt x="3760922" y="348396"/>
                  <a:pt x="3763447" y="357874"/>
                  <a:pt x="3765590" y="367328"/>
                </a:cubicBezTo>
                <a:lnTo>
                  <a:pt x="3769400" y="395640"/>
                </a:lnTo>
                <a:cubicBezTo>
                  <a:pt x="3769590" y="376781"/>
                  <a:pt x="3762352" y="357921"/>
                  <a:pt x="3759494" y="338870"/>
                </a:cubicBezTo>
                <a:cubicBezTo>
                  <a:pt x="3758160" y="330298"/>
                  <a:pt x="3755874" y="316389"/>
                  <a:pt x="3760066" y="313533"/>
                </a:cubicBezTo>
                <a:close/>
                <a:moveTo>
                  <a:pt x="3782393" y="281568"/>
                </a:moveTo>
                <a:lnTo>
                  <a:pt x="3777498" y="295415"/>
                </a:lnTo>
                <a:lnTo>
                  <a:pt x="3777499" y="295415"/>
                </a:lnTo>
                <a:close/>
                <a:moveTo>
                  <a:pt x="3769073" y="24486"/>
                </a:moveTo>
                <a:lnTo>
                  <a:pt x="3766810" y="74129"/>
                </a:lnTo>
                <a:cubicBezTo>
                  <a:pt x="3767733" y="91492"/>
                  <a:pt x="3770043" y="108703"/>
                  <a:pt x="3772734" y="125861"/>
                </a:cubicBezTo>
                <a:lnTo>
                  <a:pt x="3777129" y="153387"/>
                </a:lnTo>
                <a:lnTo>
                  <a:pt x="3785402" y="228944"/>
                </a:lnTo>
                <a:lnTo>
                  <a:pt x="3785402" y="228949"/>
                </a:lnTo>
                <a:lnTo>
                  <a:pt x="3785402" y="228948"/>
                </a:lnTo>
                <a:lnTo>
                  <a:pt x="3785402" y="228944"/>
                </a:lnTo>
                <a:lnTo>
                  <a:pt x="3780943" y="177271"/>
                </a:lnTo>
                <a:lnTo>
                  <a:pt x="3777129" y="153387"/>
                </a:lnTo>
                <a:lnTo>
                  <a:pt x="3776930" y="151569"/>
                </a:lnTo>
                <a:cubicBezTo>
                  <a:pt x="3772700" y="125876"/>
                  <a:pt x="3768195" y="100174"/>
                  <a:pt x="3766811" y="74129"/>
                </a:cubicBezTo>
                <a:close/>
                <a:moveTo>
                  <a:pt x="3766492" y="0"/>
                </a:moveTo>
                <a:lnTo>
                  <a:pt x="4230600" y="0"/>
                </a:lnTo>
                <a:lnTo>
                  <a:pt x="4229473" y="2817"/>
                </a:lnTo>
                <a:cubicBezTo>
                  <a:pt x="4221091" y="21486"/>
                  <a:pt x="4218423" y="43012"/>
                  <a:pt x="4215374" y="63587"/>
                </a:cubicBezTo>
                <a:cubicBezTo>
                  <a:pt x="4209850" y="101308"/>
                  <a:pt x="4206420" y="139219"/>
                  <a:pt x="4201468" y="176939"/>
                </a:cubicBezTo>
                <a:cubicBezTo>
                  <a:pt x="4200324" y="184941"/>
                  <a:pt x="4198230" y="194085"/>
                  <a:pt x="4193466" y="200182"/>
                </a:cubicBezTo>
                <a:cubicBezTo>
                  <a:pt x="4161461" y="241901"/>
                  <a:pt x="4152508" y="292579"/>
                  <a:pt x="4155554" y="340774"/>
                </a:cubicBezTo>
                <a:cubicBezTo>
                  <a:pt x="4157843" y="378686"/>
                  <a:pt x="4159557" y="415835"/>
                  <a:pt x="4156319" y="453364"/>
                </a:cubicBezTo>
                <a:cubicBezTo>
                  <a:pt x="4156127" y="456222"/>
                  <a:pt x="4156509" y="460032"/>
                  <a:pt x="4158033" y="462126"/>
                </a:cubicBezTo>
                <a:cubicBezTo>
                  <a:pt x="4168129" y="475081"/>
                  <a:pt x="4168891" y="488607"/>
                  <a:pt x="4170605" y="505182"/>
                </a:cubicBezTo>
                <a:cubicBezTo>
                  <a:pt x="4173083" y="528615"/>
                  <a:pt x="4171367" y="550141"/>
                  <a:pt x="4167177" y="571860"/>
                </a:cubicBezTo>
                <a:cubicBezTo>
                  <a:pt x="4164129" y="587672"/>
                  <a:pt x="4157843" y="603673"/>
                  <a:pt x="4149840" y="617772"/>
                </a:cubicBezTo>
                <a:cubicBezTo>
                  <a:pt x="4138600" y="637392"/>
                  <a:pt x="4134220" y="656255"/>
                  <a:pt x="4149078" y="674923"/>
                </a:cubicBezTo>
                <a:cubicBezTo>
                  <a:pt x="4164891" y="695116"/>
                  <a:pt x="4159367" y="717977"/>
                  <a:pt x="4159937" y="740268"/>
                </a:cubicBezTo>
                <a:cubicBezTo>
                  <a:pt x="4160129" y="749982"/>
                  <a:pt x="4159747" y="760270"/>
                  <a:pt x="4162223" y="769605"/>
                </a:cubicBezTo>
                <a:cubicBezTo>
                  <a:pt x="4169273" y="796655"/>
                  <a:pt x="4179941" y="822756"/>
                  <a:pt x="4184703" y="850189"/>
                </a:cubicBezTo>
                <a:cubicBezTo>
                  <a:pt x="4187370" y="865430"/>
                  <a:pt x="4182607" y="882384"/>
                  <a:pt x="4179179" y="898198"/>
                </a:cubicBezTo>
                <a:cubicBezTo>
                  <a:pt x="4175559" y="914200"/>
                  <a:pt x="4170035" y="930011"/>
                  <a:pt x="4164319" y="945444"/>
                </a:cubicBezTo>
                <a:cubicBezTo>
                  <a:pt x="4160509" y="955920"/>
                  <a:pt x="4156889" y="967350"/>
                  <a:pt x="4150030" y="975733"/>
                </a:cubicBezTo>
                <a:cubicBezTo>
                  <a:pt x="4134410" y="994785"/>
                  <a:pt x="4131742" y="1014406"/>
                  <a:pt x="4139934" y="1036887"/>
                </a:cubicBezTo>
                <a:cubicBezTo>
                  <a:pt x="4141268" y="1040315"/>
                  <a:pt x="4141268" y="1044315"/>
                  <a:pt x="4141458" y="1048125"/>
                </a:cubicBezTo>
                <a:cubicBezTo>
                  <a:pt x="4145458" y="1109091"/>
                  <a:pt x="4147936" y="1170051"/>
                  <a:pt x="4154032" y="1230633"/>
                </a:cubicBezTo>
                <a:cubicBezTo>
                  <a:pt x="4156509" y="1255206"/>
                  <a:pt x="4167367" y="1278829"/>
                  <a:pt x="4174225" y="1303024"/>
                </a:cubicBezTo>
                <a:cubicBezTo>
                  <a:pt x="4175559" y="1307978"/>
                  <a:pt x="4177655" y="1313504"/>
                  <a:pt x="4176701" y="1318456"/>
                </a:cubicBezTo>
                <a:cubicBezTo>
                  <a:pt x="4167177" y="1372368"/>
                  <a:pt x="4181083" y="1422854"/>
                  <a:pt x="4199372" y="1472575"/>
                </a:cubicBezTo>
                <a:cubicBezTo>
                  <a:pt x="4201278" y="1477717"/>
                  <a:pt x="4200706" y="1484004"/>
                  <a:pt x="4200324" y="1489720"/>
                </a:cubicBezTo>
                <a:cubicBezTo>
                  <a:pt x="4198992" y="1505724"/>
                  <a:pt x="4192324" y="1523059"/>
                  <a:pt x="4196324" y="1537537"/>
                </a:cubicBezTo>
                <a:cubicBezTo>
                  <a:pt x="4207374" y="1576019"/>
                  <a:pt x="4220709" y="1614120"/>
                  <a:pt x="4237473" y="1650317"/>
                </a:cubicBezTo>
                <a:cubicBezTo>
                  <a:pt x="4254428" y="1687086"/>
                  <a:pt x="4268716" y="1721185"/>
                  <a:pt x="4251572" y="1763287"/>
                </a:cubicBezTo>
                <a:cubicBezTo>
                  <a:pt x="4244331" y="1781194"/>
                  <a:pt x="4249476" y="1804816"/>
                  <a:pt x="4251380" y="1825393"/>
                </a:cubicBezTo>
                <a:cubicBezTo>
                  <a:pt x="4252904" y="1840441"/>
                  <a:pt x="4261478" y="1854920"/>
                  <a:pt x="4261478" y="1869780"/>
                </a:cubicBezTo>
                <a:cubicBezTo>
                  <a:pt x="4261478" y="1909408"/>
                  <a:pt x="4271574" y="1944649"/>
                  <a:pt x="4292149" y="1978940"/>
                </a:cubicBezTo>
                <a:cubicBezTo>
                  <a:pt x="4300149" y="1992279"/>
                  <a:pt x="4294815" y="2013043"/>
                  <a:pt x="4296911" y="2030378"/>
                </a:cubicBezTo>
                <a:cubicBezTo>
                  <a:pt x="4299387" y="2048668"/>
                  <a:pt x="4301673" y="2067525"/>
                  <a:pt x="4307200" y="2085054"/>
                </a:cubicBezTo>
                <a:cubicBezTo>
                  <a:pt x="4321678" y="2130393"/>
                  <a:pt x="4338061" y="2175163"/>
                  <a:pt x="4353301" y="2220312"/>
                </a:cubicBezTo>
                <a:cubicBezTo>
                  <a:pt x="4365876" y="2257459"/>
                  <a:pt x="4355969" y="2294039"/>
                  <a:pt x="4350635" y="2330806"/>
                </a:cubicBezTo>
                <a:cubicBezTo>
                  <a:pt x="4347205" y="2353859"/>
                  <a:pt x="4339013" y="2375383"/>
                  <a:pt x="4351205" y="2401292"/>
                </a:cubicBezTo>
                <a:cubicBezTo>
                  <a:pt x="4362827" y="2426059"/>
                  <a:pt x="4360159" y="2457492"/>
                  <a:pt x="4366446" y="2485307"/>
                </a:cubicBezTo>
                <a:cubicBezTo>
                  <a:pt x="4371780" y="2508742"/>
                  <a:pt x="4380354" y="2531409"/>
                  <a:pt x="4388736" y="2554079"/>
                </a:cubicBezTo>
                <a:cubicBezTo>
                  <a:pt x="4400167" y="2584942"/>
                  <a:pt x="4412167" y="2615421"/>
                  <a:pt x="4406453" y="2649143"/>
                </a:cubicBezTo>
                <a:cubicBezTo>
                  <a:pt x="4399975" y="2687436"/>
                  <a:pt x="4424359" y="2713723"/>
                  <a:pt x="4440554" y="2743826"/>
                </a:cubicBezTo>
                <a:cubicBezTo>
                  <a:pt x="4451602" y="2764590"/>
                  <a:pt x="4459795" y="2787259"/>
                  <a:pt x="4466653" y="2809930"/>
                </a:cubicBezTo>
                <a:cubicBezTo>
                  <a:pt x="4475607" y="2840219"/>
                  <a:pt x="4480941" y="2871462"/>
                  <a:pt x="4489704" y="2901943"/>
                </a:cubicBezTo>
                <a:cubicBezTo>
                  <a:pt x="4502848" y="2948047"/>
                  <a:pt x="4513136" y="2994722"/>
                  <a:pt x="4505896" y="3042728"/>
                </a:cubicBezTo>
                <a:cubicBezTo>
                  <a:pt x="4502658" y="3064827"/>
                  <a:pt x="4502848" y="3085403"/>
                  <a:pt x="4507612" y="3107500"/>
                </a:cubicBezTo>
                <a:cubicBezTo>
                  <a:pt x="4515422" y="3143695"/>
                  <a:pt x="4516375" y="3180844"/>
                  <a:pt x="4545521" y="3209993"/>
                </a:cubicBezTo>
                <a:cubicBezTo>
                  <a:pt x="4555810" y="3220280"/>
                  <a:pt x="4558476" y="3238758"/>
                  <a:pt x="4563810" y="3253809"/>
                </a:cubicBezTo>
                <a:cubicBezTo>
                  <a:pt x="4570098" y="3271145"/>
                  <a:pt x="4566858" y="3283908"/>
                  <a:pt x="4548570" y="3293244"/>
                </a:cubicBezTo>
                <a:cubicBezTo>
                  <a:pt x="4540379" y="3297434"/>
                  <a:pt x="4532377" y="3309437"/>
                  <a:pt x="4531043" y="3318771"/>
                </a:cubicBezTo>
                <a:cubicBezTo>
                  <a:pt x="4527043" y="3346776"/>
                  <a:pt x="4532949" y="3372495"/>
                  <a:pt x="4545904" y="3399546"/>
                </a:cubicBezTo>
                <a:cubicBezTo>
                  <a:pt x="4558096" y="3424883"/>
                  <a:pt x="4556762" y="3456508"/>
                  <a:pt x="4561524" y="3485275"/>
                </a:cubicBezTo>
                <a:cubicBezTo>
                  <a:pt x="4564954" y="3505657"/>
                  <a:pt x="4572002" y="3526042"/>
                  <a:pt x="4572002" y="3546617"/>
                </a:cubicBezTo>
                <a:cubicBezTo>
                  <a:pt x="4572002" y="3572146"/>
                  <a:pt x="4565906" y="3597482"/>
                  <a:pt x="4563620" y="3623201"/>
                </a:cubicBezTo>
                <a:cubicBezTo>
                  <a:pt x="4561716" y="3643204"/>
                  <a:pt x="4562478" y="3663589"/>
                  <a:pt x="4560192" y="3683591"/>
                </a:cubicBezTo>
                <a:cubicBezTo>
                  <a:pt x="4558476" y="3699976"/>
                  <a:pt x="4554096" y="3716168"/>
                  <a:pt x="4550476" y="3732361"/>
                </a:cubicBezTo>
                <a:cubicBezTo>
                  <a:pt x="4549142" y="3738267"/>
                  <a:pt x="4543997" y="3744173"/>
                  <a:pt x="4544759" y="3749506"/>
                </a:cubicBezTo>
                <a:cubicBezTo>
                  <a:pt x="4552952" y="3802467"/>
                  <a:pt x="4516375" y="3840569"/>
                  <a:pt x="4500182" y="3885338"/>
                </a:cubicBezTo>
                <a:cubicBezTo>
                  <a:pt x="4483035" y="3932394"/>
                  <a:pt x="4456747" y="3977925"/>
                  <a:pt x="4464557" y="4030503"/>
                </a:cubicBezTo>
                <a:cubicBezTo>
                  <a:pt x="4469319" y="4062318"/>
                  <a:pt x="4480369" y="4092989"/>
                  <a:pt x="4487038" y="4124614"/>
                </a:cubicBezTo>
                <a:cubicBezTo>
                  <a:pt x="4489324" y="4135854"/>
                  <a:pt x="4488942" y="4148427"/>
                  <a:pt x="4486656" y="4159667"/>
                </a:cubicBezTo>
                <a:cubicBezTo>
                  <a:pt x="4476177" y="4213961"/>
                  <a:pt x="4474653" y="4267493"/>
                  <a:pt x="4491800" y="4320837"/>
                </a:cubicBezTo>
                <a:cubicBezTo>
                  <a:pt x="4494658" y="4329979"/>
                  <a:pt x="4497324" y="4339695"/>
                  <a:pt x="4497324" y="4349222"/>
                </a:cubicBezTo>
                <a:cubicBezTo>
                  <a:pt x="4497324" y="4401419"/>
                  <a:pt x="4493324" y="4452665"/>
                  <a:pt x="4474653" y="4502579"/>
                </a:cubicBezTo>
                <a:cubicBezTo>
                  <a:pt x="4468367" y="4519343"/>
                  <a:pt x="4472367" y="4539728"/>
                  <a:pt x="4470843" y="4558207"/>
                </a:cubicBezTo>
                <a:cubicBezTo>
                  <a:pt x="4469511" y="4575351"/>
                  <a:pt x="4468939" y="4592878"/>
                  <a:pt x="4464557" y="4609452"/>
                </a:cubicBezTo>
                <a:cubicBezTo>
                  <a:pt x="4458081" y="4633647"/>
                  <a:pt x="4457319" y="4656126"/>
                  <a:pt x="4463033" y="4681083"/>
                </a:cubicBezTo>
                <a:cubicBezTo>
                  <a:pt x="4468367" y="4704895"/>
                  <a:pt x="4465701" y="4730614"/>
                  <a:pt x="4465891" y="4755381"/>
                </a:cubicBezTo>
                <a:cubicBezTo>
                  <a:pt x="4466081" y="4783004"/>
                  <a:pt x="4466271" y="4810627"/>
                  <a:pt x="4465319" y="4838250"/>
                </a:cubicBezTo>
                <a:cubicBezTo>
                  <a:pt x="4464939" y="4849300"/>
                  <a:pt x="4457319" y="4861873"/>
                  <a:pt x="4460367" y="4871019"/>
                </a:cubicBezTo>
                <a:cubicBezTo>
                  <a:pt x="4470653" y="4900546"/>
                  <a:pt x="4458271" y="4930075"/>
                  <a:pt x="4463795" y="4959602"/>
                </a:cubicBezTo>
                <a:cubicBezTo>
                  <a:pt x="4466653" y="4974082"/>
                  <a:pt x="4458843" y="4990465"/>
                  <a:pt x="4458081" y="5006086"/>
                </a:cubicBezTo>
                <a:cubicBezTo>
                  <a:pt x="4456747" y="5031614"/>
                  <a:pt x="4457319" y="5057141"/>
                  <a:pt x="4456937" y="5082670"/>
                </a:cubicBezTo>
                <a:cubicBezTo>
                  <a:pt x="4456747" y="5091052"/>
                  <a:pt x="4455985" y="5099245"/>
                  <a:pt x="4455602" y="5107627"/>
                </a:cubicBezTo>
                <a:cubicBezTo>
                  <a:pt x="4455222" y="5115057"/>
                  <a:pt x="4453508" y="5122867"/>
                  <a:pt x="4454840" y="5129916"/>
                </a:cubicBezTo>
                <a:cubicBezTo>
                  <a:pt x="4459605" y="5155445"/>
                  <a:pt x="4467415" y="5180591"/>
                  <a:pt x="4470463" y="5206308"/>
                </a:cubicBezTo>
                <a:cubicBezTo>
                  <a:pt x="4473129" y="5228597"/>
                  <a:pt x="4469511" y="5251650"/>
                  <a:pt x="4471415" y="5274129"/>
                </a:cubicBezTo>
                <a:cubicBezTo>
                  <a:pt x="4474653" y="5313754"/>
                  <a:pt x="4480369" y="5353379"/>
                  <a:pt x="4483989" y="5393005"/>
                </a:cubicBezTo>
                <a:cubicBezTo>
                  <a:pt x="4484751" y="5401579"/>
                  <a:pt x="4479987" y="5410531"/>
                  <a:pt x="4479607" y="5419295"/>
                </a:cubicBezTo>
                <a:cubicBezTo>
                  <a:pt x="4478655" y="5446728"/>
                  <a:pt x="4478463" y="5474161"/>
                  <a:pt x="4477893" y="5501594"/>
                </a:cubicBezTo>
                <a:cubicBezTo>
                  <a:pt x="4477701" y="5517215"/>
                  <a:pt x="4478273" y="5533027"/>
                  <a:pt x="4476559" y="5548460"/>
                </a:cubicBezTo>
                <a:cubicBezTo>
                  <a:pt x="4474273" y="5568842"/>
                  <a:pt x="4470843" y="5587321"/>
                  <a:pt x="4485703" y="5606372"/>
                </a:cubicBezTo>
                <a:cubicBezTo>
                  <a:pt x="4508754" y="5635711"/>
                  <a:pt x="4499800" y="5673050"/>
                  <a:pt x="4505134" y="5706959"/>
                </a:cubicBezTo>
                <a:cubicBezTo>
                  <a:pt x="4506468" y="5715723"/>
                  <a:pt x="4506658" y="5724678"/>
                  <a:pt x="4508182" y="5733440"/>
                </a:cubicBezTo>
                <a:cubicBezTo>
                  <a:pt x="4511040" y="5749634"/>
                  <a:pt x="4514278" y="5765635"/>
                  <a:pt x="4517519" y="5781830"/>
                </a:cubicBezTo>
                <a:cubicBezTo>
                  <a:pt x="4518089" y="5784686"/>
                  <a:pt x="4518281" y="5787924"/>
                  <a:pt x="4519233" y="5790592"/>
                </a:cubicBezTo>
                <a:cubicBezTo>
                  <a:pt x="4527233" y="5815169"/>
                  <a:pt x="4536377" y="5839361"/>
                  <a:pt x="4542855" y="5864318"/>
                </a:cubicBezTo>
                <a:cubicBezTo>
                  <a:pt x="4546094" y="5876511"/>
                  <a:pt x="4546476" y="5890037"/>
                  <a:pt x="4544759" y="5902610"/>
                </a:cubicBezTo>
                <a:cubicBezTo>
                  <a:pt x="4539807" y="5939377"/>
                  <a:pt x="4537711" y="5975764"/>
                  <a:pt x="4544951" y="6012723"/>
                </a:cubicBezTo>
                <a:cubicBezTo>
                  <a:pt x="4547808" y="6027392"/>
                  <a:pt x="4543045" y="6043776"/>
                  <a:pt x="4541331" y="6059397"/>
                </a:cubicBezTo>
                <a:cubicBezTo>
                  <a:pt x="4536759" y="6096736"/>
                  <a:pt x="4531805" y="6134075"/>
                  <a:pt x="4527425" y="6171605"/>
                </a:cubicBezTo>
                <a:cubicBezTo>
                  <a:pt x="4524757" y="6195037"/>
                  <a:pt x="4523233" y="6218660"/>
                  <a:pt x="4520567" y="6242093"/>
                </a:cubicBezTo>
                <a:cubicBezTo>
                  <a:pt x="4517327" y="6269144"/>
                  <a:pt x="4512374" y="6296005"/>
                  <a:pt x="4509706" y="6323058"/>
                </a:cubicBezTo>
                <a:cubicBezTo>
                  <a:pt x="4506658" y="6353919"/>
                  <a:pt x="4506088" y="6384972"/>
                  <a:pt x="4502848" y="6415833"/>
                </a:cubicBezTo>
                <a:cubicBezTo>
                  <a:pt x="4496562" y="6472225"/>
                  <a:pt x="4489132" y="6528424"/>
                  <a:pt x="4482083" y="6584812"/>
                </a:cubicBezTo>
                <a:cubicBezTo>
                  <a:pt x="4475225" y="6639488"/>
                  <a:pt x="4469129" y="6694164"/>
                  <a:pt x="4460557" y="6748458"/>
                </a:cubicBezTo>
                <a:cubicBezTo>
                  <a:pt x="4456937" y="6771319"/>
                  <a:pt x="4447030" y="6793035"/>
                  <a:pt x="4441506" y="6815516"/>
                </a:cubicBezTo>
                <a:lnTo>
                  <a:pt x="4431806" y="6858001"/>
                </a:lnTo>
                <a:lnTo>
                  <a:pt x="4259553" y="6858001"/>
                </a:lnTo>
                <a:lnTo>
                  <a:pt x="4265716" y="6812064"/>
                </a:lnTo>
                <a:lnTo>
                  <a:pt x="4265716" y="6812064"/>
                </a:lnTo>
                <a:lnTo>
                  <a:pt x="4265716" y="6812063"/>
                </a:lnTo>
                <a:cubicBezTo>
                  <a:pt x="4265240" y="6788417"/>
                  <a:pt x="4259954" y="6764841"/>
                  <a:pt x="4246238" y="6742552"/>
                </a:cubicBezTo>
                <a:lnTo>
                  <a:pt x="4232402" y="6702976"/>
                </a:lnTo>
                <a:lnTo>
                  <a:pt x="4235549" y="6683027"/>
                </a:lnTo>
                <a:cubicBezTo>
                  <a:pt x="4237915" y="6676306"/>
                  <a:pt x="4241666" y="6669496"/>
                  <a:pt x="4247000" y="6662542"/>
                </a:cubicBezTo>
                <a:cubicBezTo>
                  <a:pt x="4254334" y="6653111"/>
                  <a:pt x="4256191" y="6639108"/>
                  <a:pt x="4254095" y="6625225"/>
                </a:cubicBezTo>
                <a:lnTo>
                  <a:pt x="4254095" y="6625225"/>
                </a:lnTo>
                <a:lnTo>
                  <a:pt x="4254095" y="6625224"/>
                </a:lnTo>
                <a:cubicBezTo>
                  <a:pt x="4251999" y="6611341"/>
                  <a:pt x="4245951" y="6597578"/>
                  <a:pt x="4237473" y="6588625"/>
                </a:cubicBezTo>
                <a:lnTo>
                  <a:pt x="4214994" y="6564620"/>
                </a:lnTo>
                <a:lnTo>
                  <a:pt x="4214994" y="6564621"/>
                </a:lnTo>
                <a:cubicBezTo>
                  <a:pt x="4225281" y="6575479"/>
                  <a:pt x="4231377" y="6582147"/>
                  <a:pt x="4237473" y="6588626"/>
                </a:cubicBezTo>
                <a:lnTo>
                  <a:pt x="4254095" y="6625225"/>
                </a:lnTo>
                <a:lnTo>
                  <a:pt x="4254084" y="6645552"/>
                </a:lnTo>
                <a:cubicBezTo>
                  <a:pt x="4252965" y="6651967"/>
                  <a:pt x="4250667" y="6657826"/>
                  <a:pt x="4247000" y="6662541"/>
                </a:cubicBezTo>
                <a:cubicBezTo>
                  <a:pt x="4236332" y="6676448"/>
                  <a:pt x="4231997" y="6689783"/>
                  <a:pt x="4232402" y="6702976"/>
                </a:cubicBezTo>
                <a:lnTo>
                  <a:pt x="4232402" y="6702976"/>
                </a:lnTo>
                <a:lnTo>
                  <a:pt x="4232402" y="6702977"/>
                </a:lnTo>
                <a:cubicBezTo>
                  <a:pt x="4232807" y="6716169"/>
                  <a:pt x="4237951" y="6729219"/>
                  <a:pt x="4246238" y="6742553"/>
                </a:cubicBezTo>
                <a:cubicBezTo>
                  <a:pt x="4253096" y="6753698"/>
                  <a:pt x="4257847" y="6765164"/>
                  <a:pt x="4260942" y="6776800"/>
                </a:cubicBezTo>
                <a:lnTo>
                  <a:pt x="4265716" y="6812064"/>
                </a:lnTo>
                <a:lnTo>
                  <a:pt x="4259553" y="6858001"/>
                </a:lnTo>
                <a:lnTo>
                  <a:pt x="4259553" y="6858001"/>
                </a:lnTo>
                <a:lnTo>
                  <a:pt x="4259553" y="6858002"/>
                </a:lnTo>
                <a:lnTo>
                  <a:pt x="0" y="6858002"/>
                </a:lnTo>
                <a:lnTo>
                  <a:pt x="0" y="2"/>
                </a:lnTo>
                <a:lnTo>
                  <a:pt x="3766492" y="1"/>
                </a:lnTo>
                <a:lnTo>
                  <a:pt x="3769210" y="21486"/>
                </a:lnTo>
                <a:close/>
              </a:path>
            </a:pathLst>
          </a:cu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663C336F-3CB0-44E7-A8E0-646830F39FA0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8978" b="93066" l="10000" r="90000">
                        <a14:foregroundMark x1="53577" y1="9051" x2="53577" y2="9051"/>
                        <a14:foregroundMark x1="47518" y1="93066" x2="47518" y2="93066"/>
                      </a14:backgroundRemoval>
                    </a14:imgEffect>
                    <a14:imgEffect>
                      <a14:artisticCement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06153" y="3639204"/>
            <a:ext cx="1889940" cy="188994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769A00B4-ED90-4EB5-87BE-FA040340FB41}"/>
              </a:ext>
            </a:extLst>
          </p:cNvPr>
          <p:cNvPicPr>
            <a:picLocks noChangeAspect="1"/>
          </p:cNvPicPr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372154" y="3075278"/>
            <a:ext cx="3103966" cy="2838066"/>
          </a:xfrm>
          <a:prstGeom prst="rect">
            <a:avLst/>
          </a:prstGeo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22E820A7-AC6C-43BD-AC77-8CDE6A9BF82A}"/>
              </a:ext>
            </a:extLst>
          </p:cNvPr>
          <p:cNvSpPr txBox="1">
            <a:spLocks/>
          </p:cNvSpPr>
          <p:nvPr/>
        </p:nvSpPr>
        <p:spPr>
          <a:xfrm>
            <a:off x="4988687" y="408946"/>
            <a:ext cx="6974866" cy="248660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8000" dirty="0">
                <a:effectLst>
                  <a:glow rad="50800">
                    <a:schemeClr val="accent1">
                      <a:lumMod val="40000"/>
                      <a:lumOff val="60000"/>
                      <a:alpha val="70000"/>
                    </a:schemeClr>
                  </a:glow>
                  <a:outerShdw blurRad="63500" dist="50800" dir="6600000" sx="99000" sy="99000" algn="ctr" rotWithShape="0">
                    <a:schemeClr val="tx1"/>
                  </a:outerShdw>
                </a:effectLst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Questions?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9E10603C-B24A-4DBD-88EA-5B022B9FECF4}"/>
              </a:ext>
            </a:extLst>
          </p:cNvPr>
          <p:cNvSpPr txBox="1">
            <a:spLocks/>
          </p:cNvSpPr>
          <p:nvPr/>
        </p:nvSpPr>
        <p:spPr>
          <a:xfrm>
            <a:off x="6450380" y="6163771"/>
            <a:ext cx="4051479" cy="57056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>
                <a:effectLst>
                  <a:glow rad="50800">
                    <a:schemeClr val="accent1">
                      <a:lumMod val="40000"/>
                      <a:lumOff val="60000"/>
                      <a:alpha val="70000"/>
                    </a:schemeClr>
                  </a:glow>
                  <a:outerShdw blurRad="63500" dist="50800" dir="6600000" sx="99000" sy="99000" algn="ctr" rotWithShape="0">
                    <a:schemeClr val="tx1"/>
                  </a:outerShdw>
                </a:effectLst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Created by: Jon King, Anthony Orengo</a:t>
            </a:r>
          </a:p>
        </p:txBody>
      </p:sp>
    </p:spTree>
    <p:extLst>
      <p:ext uri="{BB962C8B-B14F-4D97-AF65-F5344CB8AC3E}">
        <p14:creationId xmlns:p14="http://schemas.microsoft.com/office/powerpoint/2010/main" val="326160445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55C01129-3453-464D-A870-ED71C6E89D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9D2781A6-5C82-4764-B489-F9A599C0A7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598833" y="685800"/>
            <a:ext cx="5004061" cy="5486400"/>
          </a:xfrm>
          <a:prstGeom prst="rect">
            <a:avLst/>
          </a:prstGeom>
          <a:solidFill>
            <a:schemeClr val="tx2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53B68FD-ED66-4730-9CF1-2435B0EF2DF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236" r="23734" b="-2"/>
          <a:stretch/>
        </p:blipFill>
        <p:spPr>
          <a:xfrm>
            <a:off x="8240233" y="685805"/>
            <a:ext cx="3271284" cy="5486399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7C0B34C1-6EDB-465E-B50C-64985863447B}"/>
              </a:ext>
            </a:extLst>
          </p:cNvPr>
          <p:cNvSpPr/>
          <p:nvPr/>
        </p:nvSpPr>
        <p:spPr>
          <a:xfrm>
            <a:off x="523549" y="685800"/>
            <a:ext cx="3271283" cy="5486398"/>
          </a:xfrm>
          <a:prstGeom prst="rect">
            <a:avLst/>
          </a:prstGeom>
          <a:solidFill>
            <a:srgbClr val="97989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 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054D568-71B8-4D9B-96CD-4FAD966D8F20}"/>
              </a:ext>
            </a:extLst>
          </p:cNvPr>
          <p:cNvSpPr txBox="1"/>
          <p:nvPr/>
        </p:nvSpPr>
        <p:spPr>
          <a:xfrm>
            <a:off x="8758839" y="844032"/>
            <a:ext cx="275267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Anthony Orengo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840229A-CEDC-48AD-9547-196CBA5961D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808" b="93094" l="9391" r="97516">
                        <a14:foregroundMark x1="79491" y1="83199" x2="79491" y2="83199"/>
                        <a14:foregroundMark x1="83611" y1="91922" x2="97546" y2="93094"/>
                        <a14:foregroundMark x1="99515" y1="87278" x2="88155" y2="74233"/>
                        <a14:foregroundMark x1="88155" y1="74233" x2="83611" y2="57553"/>
                        <a14:foregroundMark x1="83611" y1="57553" x2="79430" y2="24192"/>
                        <a14:foregroundMark x1="79430" y1="24192" x2="70948" y2="12278"/>
                        <a14:foregroundMark x1="70948" y1="12278" x2="68828" y2="5735"/>
                        <a14:foregroundMark x1="94517" y1="54766" x2="99515" y2="16397"/>
                        <a14:foregroundMark x1="99515" y1="16397" x2="96274" y2="1333"/>
                        <a14:foregroundMark x1="96274" y1="1333" x2="79703" y2="808"/>
                        <a14:foregroundMark x1="79703" y1="808" x2="87882" y2="14943"/>
                        <a14:foregroundMark x1="87882" y1="14943" x2="92366" y2="32270"/>
                        <a14:foregroundMark x1="92366" y1="32270" x2="90367" y2="45194"/>
                        <a14:foregroundMark x1="91881" y1="61430" x2="91881" y2="61430"/>
                        <a14:foregroundMark x1="9391" y1="51858" x2="9391" y2="51858"/>
                        <a14:backgroundMark x1="39473" y1="26737" x2="39473" y2="26737"/>
                        <a14:backgroundMark x1="43896" y1="30735" x2="43896" y2="30735"/>
                        <a14:backgroundMark x1="43896" y1="31018" x2="45471" y2="30614"/>
                        <a14:backgroundMark x1="42836" y1="31018" x2="43381" y2="30816"/>
                        <a14:backgroundMark x1="54741" y1="65428" x2="56074" y2="64742"/>
                        <a14:backgroundMark x1="52136" y1="66357" x2="52136" y2="66357"/>
                        <a14:backgroundMark x1="29597" y1="27221" x2="22569" y2="25727"/>
                        <a14:backgroundMark x1="21236" y1="26656" x2="19812" y2="27141"/>
                        <a14:backgroundMark x1="20267" y1="27746" x2="20267" y2="27746"/>
                        <a14:backgroundMark x1="49137" y1="31906" x2="48076" y2="31220"/>
                        <a14:backgroundMark x1="50015" y1="32633" x2="46955" y2="27827"/>
                        <a14:backgroundMark x1="51439" y1="27221" x2="52499" y2="26131"/>
                        <a14:backgroundMark x1="19025" y1="28433" x2="19812" y2="27746"/>
                        <a14:backgroundMark x1="32233" y1="24313" x2="32021" y2="24313"/>
                        <a14:backgroundMark x1="51772" y1="27544" x2="53075" y2="26696"/>
                        <a14:backgroundMark x1="49621" y1="46204" x2="49985" y2="4612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 rot="5400000">
            <a:off x="-205741" y="2170339"/>
            <a:ext cx="4570035" cy="3423347"/>
          </a:xfrm>
          <a:prstGeom prst="rect">
            <a:avLst/>
          </a:prstGeom>
          <a:solidFill>
            <a:srgbClr val="979893"/>
          </a:solidFill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B897DA8F-AE68-4B6D-AA0A-97424C4F1607}"/>
              </a:ext>
            </a:extLst>
          </p:cNvPr>
          <p:cNvSpPr txBox="1"/>
          <p:nvPr/>
        </p:nvSpPr>
        <p:spPr>
          <a:xfrm>
            <a:off x="1360927" y="844031"/>
            <a:ext cx="275267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chemeClr val="bg1">
                    <a:lumMod val="95000"/>
                  </a:schemeClr>
                </a:solidFill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Jon King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71C68470-BB22-4E16-9913-973CEE0BED9E}"/>
              </a:ext>
            </a:extLst>
          </p:cNvPr>
          <p:cNvPicPr>
            <a:picLocks noChangeAspect="1"/>
          </p:cNvPicPr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460481" y="2812932"/>
            <a:ext cx="3103966" cy="2838066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06629886-E0E3-4E2A-BEBA-C8077EE306CB}"/>
              </a:ext>
            </a:extLst>
          </p:cNvPr>
          <p:cNvPicPr>
            <a:picLocks noChangeAspect="1"/>
          </p:cNvPicPr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1412876" y="6145619"/>
            <a:ext cx="779124" cy="712381"/>
          </a:xfrm>
          <a:prstGeom prst="rect">
            <a:avLst/>
          </a:prstGeom>
        </p:spPr>
      </p:pic>
      <p:sp>
        <p:nvSpPr>
          <p:cNvPr id="12" name="Title 1">
            <a:extLst>
              <a:ext uri="{FF2B5EF4-FFF2-40B4-BE49-F238E27FC236}">
                <a16:creationId xmlns:a16="http://schemas.microsoft.com/office/drawing/2014/main" id="{3509ADCD-69D9-462B-B371-25759A343669}"/>
              </a:ext>
            </a:extLst>
          </p:cNvPr>
          <p:cNvSpPr txBox="1">
            <a:spLocks/>
          </p:cNvSpPr>
          <p:nvPr/>
        </p:nvSpPr>
        <p:spPr>
          <a:xfrm>
            <a:off x="3784695" y="685796"/>
            <a:ext cx="4445401" cy="212713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8000" dirty="0">
                <a:effectLst>
                  <a:glow rad="50800">
                    <a:schemeClr val="accent1">
                      <a:lumMod val="40000"/>
                      <a:lumOff val="60000"/>
                      <a:alpha val="70000"/>
                    </a:schemeClr>
                  </a:glow>
                  <a:outerShdw blurRad="63500" dist="50800" dir="6600000" sx="99000" sy="99000" algn="ctr" rotWithShape="0">
                    <a:schemeClr val="tx1"/>
                  </a:outerShdw>
                </a:effectLst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Team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412C30A2-D008-48EE-8A6B-2D9F996EDB87}"/>
              </a:ext>
            </a:extLst>
          </p:cNvPr>
          <p:cNvSpPr/>
          <p:nvPr/>
        </p:nvSpPr>
        <p:spPr>
          <a:xfrm>
            <a:off x="369455" y="680633"/>
            <a:ext cx="222167" cy="5486397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844728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Rectangle 14">
            <a:extLst>
              <a:ext uri="{FF2B5EF4-FFF2-40B4-BE49-F238E27FC236}">
                <a16:creationId xmlns:a16="http://schemas.microsoft.com/office/drawing/2014/main" id="{7CA0DAA6-33B8-4A25-810D-2F4D816FB4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4972594" cy="68580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473AECD5-3A4B-4515-82F4-09BADA66503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66" r="-1" b="-1"/>
          <a:stretch/>
        </p:blipFill>
        <p:spPr>
          <a:xfrm>
            <a:off x="4654297" y="10"/>
            <a:ext cx="7537704" cy="6857990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C0C6C828-42B2-4BBE-A246-49522D3DEBE1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1412876" y="6145619"/>
            <a:ext cx="779124" cy="712381"/>
          </a:xfrm>
          <a:prstGeom prst="rect">
            <a:avLst/>
          </a:prstGeom>
        </p:spPr>
      </p:pic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E844B74B-98CE-4170-A1A1-F166A4D3D68E}"/>
              </a:ext>
            </a:extLst>
          </p:cNvPr>
          <p:cNvSpPr txBox="1">
            <a:spLocks/>
          </p:cNvSpPr>
          <p:nvPr/>
        </p:nvSpPr>
        <p:spPr>
          <a:xfrm>
            <a:off x="67869" y="1909418"/>
            <a:ext cx="4524218" cy="4342525"/>
          </a:xfrm>
          <a:prstGeom prst="rect">
            <a:avLst/>
          </a:prstGeom>
          <a:noFill/>
          <a:effectLst>
            <a:glow rad="50800">
              <a:srgbClr val="B0B0B1"/>
            </a:glow>
          </a:effectLst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4400" b="1" dirty="0">
                <a:solidFill>
                  <a:schemeClr val="bg1"/>
                </a:solidFill>
                <a:effectLst>
                  <a:glow>
                    <a:srgbClr val="2F6F9E"/>
                  </a:glow>
                  <a:outerShdw dist="50800" dir="6600000" sx="99000" sy="99000" algn="ctr" rotWithShape="0">
                    <a:schemeClr val="tx1">
                      <a:alpha val="90000"/>
                    </a:schemeClr>
                  </a:outerShdw>
                </a:effectLst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K&amp;O Personnel Management System is a web-based application that uses a database to access and store user data, so organizations can better track and monitor their employees.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4ED2EA18-5984-49B5-85C5-6B5E3F75894C}"/>
              </a:ext>
            </a:extLst>
          </p:cNvPr>
          <p:cNvSpPr txBox="1">
            <a:spLocks/>
          </p:cNvSpPr>
          <p:nvPr/>
        </p:nvSpPr>
        <p:spPr>
          <a:xfrm>
            <a:off x="71940" y="583855"/>
            <a:ext cx="4452278" cy="1325563"/>
          </a:xfrm>
          <a:prstGeom prst="rect">
            <a:avLst/>
          </a:prstGeom>
          <a:effectLst>
            <a:glow rad="127000">
              <a:srgbClr val="BF9000"/>
            </a:glow>
          </a:effectLst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8000" b="1" dirty="0">
                <a:solidFill>
                  <a:schemeClr val="bg1"/>
                </a:solidFill>
                <a:effectLst>
                  <a:glow rad="50800">
                    <a:srgbClr val="BF9000">
                      <a:alpha val="70000"/>
                    </a:srgbClr>
                  </a:glow>
                  <a:outerShdw blurRad="88900" dist="50800" dir="5400000" algn="ctr" rotWithShape="0">
                    <a:schemeClr val="tx1"/>
                  </a:outerShdw>
                </a:effectLst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About K&amp;O</a:t>
            </a:r>
          </a:p>
        </p:txBody>
      </p:sp>
    </p:spTree>
    <p:extLst>
      <p:ext uri="{BB962C8B-B14F-4D97-AF65-F5344CB8AC3E}">
        <p14:creationId xmlns:p14="http://schemas.microsoft.com/office/powerpoint/2010/main" val="9095590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uiExpand="1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Rectangle 14">
            <a:extLst>
              <a:ext uri="{FF2B5EF4-FFF2-40B4-BE49-F238E27FC236}">
                <a16:creationId xmlns:a16="http://schemas.microsoft.com/office/drawing/2014/main" id="{7CA0DAA6-33B8-4A25-810D-2F4D816FB4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4972594" cy="68580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473AECD5-3A4B-4515-82F4-09BADA66503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66" r="-1" b="-1"/>
          <a:stretch/>
        </p:blipFill>
        <p:spPr>
          <a:xfrm>
            <a:off x="4654297" y="10"/>
            <a:ext cx="7537704" cy="685799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822C58E3-124E-4851-81C7-34F5C19603B3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1412876" y="6145619"/>
            <a:ext cx="779124" cy="712381"/>
          </a:xfrm>
          <a:prstGeom prst="rect">
            <a:avLst/>
          </a:prstGeom>
        </p:spPr>
      </p:pic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E90298D7-2ECD-4BCB-B411-CDFBB76FC6FD}"/>
              </a:ext>
            </a:extLst>
          </p:cNvPr>
          <p:cNvSpPr txBox="1">
            <a:spLocks/>
          </p:cNvSpPr>
          <p:nvPr/>
        </p:nvSpPr>
        <p:spPr>
          <a:xfrm>
            <a:off x="139331" y="2036893"/>
            <a:ext cx="4635794" cy="2402197"/>
          </a:xfrm>
          <a:prstGeom prst="rect">
            <a:avLst/>
          </a:prstGeom>
          <a:noFill/>
          <a:effectLst>
            <a:glow rad="50800">
              <a:srgbClr val="B0B0B1"/>
            </a:glow>
          </a:effectLst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4800" b="1" dirty="0">
                <a:solidFill>
                  <a:schemeClr val="bg1"/>
                </a:solidFill>
                <a:effectLst>
                  <a:glow>
                    <a:srgbClr val="B0B0B1"/>
                  </a:glow>
                  <a:outerShdw dist="50800" dir="6600000" sx="99000" sy="99000" algn="ctr" rotWithShape="0">
                    <a:schemeClr val="tx1">
                      <a:alpha val="90000"/>
                    </a:schemeClr>
                  </a:outerShdw>
                </a:effectLst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“To create a secure and reliable personnel management system for all organizations worldwide”</a:t>
            </a: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6F7AA62F-543D-4DFD-B244-9895A5313F8B}"/>
              </a:ext>
            </a:extLst>
          </p:cNvPr>
          <p:cNvSpPr txBox="1">
            <a:spLocks/>
          </p:cNvSpPr>
          <p:nvPr/>
        </p:nvSpPr>
        <p:spPr>
          <a:xfrm>
            <a:off x="260158" y="694619"/>
            <a:ext cx="4452278" cy="1325563"/>
          </a:xfrm>
          <a:prstGeom prst="rect">
            <a:avLst/>
          </a:prstGeom>
          <a:effectLst>
            <a:glow rad="127000">
              <a:srgbClr val="BF9000"/>
            </a:glow>
          </a:effectLst>
        </p:spPr>
        <p:txBody>
          <a:bodyPr vert="horz" lIns="91440" tIns="45720" rIns="91440" bIns="45720" rtlCol="0" anchor="ctr">
            <a:normAutofit fontScale="85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8000" b="1" dirty="0">
                <a:solidFill>
                  <a:schemeClr val="bg1"/>
                </a:solidFill>
                <a:effectLst>
                  <a:glow rad="50800">
                    <a:srgbClr val="BF9000">
                      <a:alpha val="70000"/>
                    </a:srgbClr>
                  </a:glow>
                  <a:outerShdw blurRad="88900" dist="50800" dir="5400000" algn="ctr" rotWithShape="0">
                    <a:schemeClr val="tx1"/>
                  </a:outerShdw>
                </a:effectLst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The K&amp;O Mission</a:t>
            </a:r>
          </a:p>
        </p:txBody>
      </p:sp>
    </p:spTree>
    <p:extLst>
      <p:ext uri="{BB962C8B-B14F-4D97-AF65-F5344CB8AC3E}">
        <p14:creationId xmlns:p14="http://schemas.microsoft.com/office/powerpoint/2010/main" val="42942359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uiExpand="1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Rectangle 14">
            <a:extLst>
              <a:ext uri="{FF2B5EF4-FFF2-40B4-BE49-F238E27FC236}">
                <a16:creationId xmlns:a16="http://schemas.microsoft.com/office/drawing/2014/main" id="{7CA0DAA6-33B8-4A25-810D-2F4D816FB4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4972594" cy="68580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473AECD5-3A4B-4515-82F4-09BADA66503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66" r="-1" b="-1"/>
          <a:stretch/>
        </p:blipFill>
        <p:spPr>
          <a:xfrm>
            <a:off x="4654297" y="10"/>
            <a:ext cx="7537704" cy="6857990"/>
          </a:xfrm>
          <a:prstGeom prst="rect">
            <a:avLst/>
          </a:prstGeom>
        </p:spPr>
      </p:pic>
      <p:pic>
        <p:nvPicPr>
          <p:cNvPr id="59" name="Picture 58">
            <a:extLst>
              <a:ext uri="{FF2B5EF4-FFF2-40B4-BE49-F238E27FC236}">
                <a16:creationId xmlns:a16="http://schemas.microsoft.com/office/drawing/2014/main" id="{169EC060-E353-4727-A6D3-4E660B83E58D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1412876" y="6145619"/>
            <a:ext cx="779124" cy="712381"/>
          </a:xfrm>
          <a:prstGeom prst="rect">
            <a:avLst/>
          </a:prstGeom>
        </p:spPr>
      </p:pic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C169A526-2717-492A-8EB9-7D4D0C1863C9}"/>
              </a:ext>
            </a:extLst>
          </p:cNvPr>
          <p:cNvSpPr txBox="1">
            <a:spLocks/>
          </p:cNvSpPr>
          <p:nvPr/>
        </p:nvSpPr>
        <p:spPr>
          <a:xfrm>
            <a:off x="116959" y="2063477"/>
            <a:ext cx="4635794" cy="2402197"/>
          </a:xfrm>
          <a:prstGeom prst="rect">
            <a:avLst/>
          </a:prstGeom>
          <a:noFill/>
          <a:effectLst>
            <a:glow rad="50800">
              <a:srgbClr val="B0B0B1"/>
            </a:glow>
          </a:effectLst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4800" b="1" dirty="0">
                <a:solidFill>
                  <a:schemeClr val="bg1"/>
                </a:solidFill>
                <a:effectLst>
                  <a:glow>
                    <a:srgbClr val="B0B0B1"/>
                  </a:glow>
                  <a:outerShdw dist="50800" dir="6600000" sx="99000" sy="99000" algn="ctr" rotWithShape="0">
                    <a:schemeClr val="tx1">
                      <a:alpha val="90000"/>
                    </a:schemeClr>
                  </a:outerShdw>
                </a:effectLst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“Efficient and reliable tracking system  for all organizations big &amp; small”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66698F65-9575-4BFC-A5AA-798C89E90BCE}"/>
              </a:ext>
            </a:extLst>
          </p:cNvPr>
          <p:cNvSpPr txBox="1">
            <a:spLocks/>
          </p:cNvSpPr>
          <p:nvPr/>
        </p:nvSpPr>
        <p:spPr>
          <a:xfrm>
            <a:off x="374151" y="631587"/>
            <a:ext cx="4224291" cy="1325563"/>
          </a:xfrm>
          <a:prstGeom prst="rect">
            <a:avLst/>
          </a:prstGeom>
          <a:effectLst>
            <a:glow rad="127000">
              <a:srgbClr val="BF9000"/>
            </a:glow>
          </a:effectLst>
        </p:spPr>
        <p:txBody>
          <a:bodyPr vert="horz" lIns="91440" tIns="45720" rIns="91440" bIns="45720" rtlCol="0" anchor="ctr">
            <a:normAutofit fontScale="85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8000" b="1" dirty="0">
                <a:solidFill>
                  <a:schemeClr val="bg1"/>
                </a:solidFill>
                <a:effectLst>
                  <a:glow rad="50800">
                    <a:srgbClr val="BF9000">
                      <a:alpha val="70000"/>
                    </a:srgbClr>
                  </a:glow>
                  <a:outerShdw blurRad="88900" dist="50800" dir="5400000" algn="ctr" rotWithShape="0">
                    <a:schemeClr val="tx1"/>
                  </a:outerShdw>
                </a:effectLst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The K&amp;O Vision</a:t>
            </a:r>
          </a:p>
        </p:txBody>
      </p:sp>
    </p:spTree>
    <p:extLst>
      <p:ext uri="{BB962C8B-B14F-4D97-AF65-F5344CB8AC3E}">
        <p14:creationId xmlns:p14="http://schemas.microsoft.com/office/powerpoint/2010/main" val="32115663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uiExpand="1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Rectangle 14">
            <a:extLst>
              <a:ext uri="{FF2B5EF4-FFF2-40B4-BE49-F238E27FC236}">
                <a16:creationId xmlns:a16="http://schemas.microsoft.com/office/drawing/2014/main" id="{7CA0DAA6-33B8-4A25-810D-2F4D816FB4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4972594" cy="68580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473AECD5-3A4B-4515-82F4-09BADA66503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66" r="-1" b="-1"/>
          <a:stretch/>
        </p:blipFill>
        <p:spPr>
          <a:xfrm>
            <a:off x="4654297" y="10"/>
            <a:ext cx="7537704" cy="685799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9A80DA8-DB83-4541-93CA-A9D84BAD27C2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1412876" y="6145619"/>
            <a:ext cx="779124" cy="712381"/>
          </a:xfrm>
          <a:prstGeom prst="rect">
            <a:avLst/>
          </a:prstGeom>
        </p:spPr>
      </p:pic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D2202645-204F-4208-9F89-C41A5E41F625}"/>
              </a:ext>
            </a:extLst>
          </p:cNvPr>
          <p:cNvSpPr txBox="1">
            <a:spLocks/>
          </p:cNvSpPr>
          <p:nvPr/>
        </p:nvSpPr>
        <p:spPr>
          <a:xfrm>
            <a:off x="260158" y="2081839"/>
            <a:ext cx="4452278" cy="3721394"/>
          </a:xfrm>
          <a:prstGeom prst="rect">
            <a:avLst/>
          </a:prstGeom>
          <a:noFill/>
          <a:effectLst>
            <a:glow rad="50800">
              <a:srgbClr val="B0B0B1"/>
            </a:glow>
          </a:effectLst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4800" b="1" dirty="0">
                <a:solidFill>
                  <a:schemeClr val="bg1"/>
                </a:solidFill>
                <a:effectLst>
                  <a:glow>
                    <a:srgbClr val="B0B0B1"/>
                  </a:glow>
                  <a:outerShdw dist="50800" dir="6600000" sx="99000" sy="99000" algn="ctr" rotWithShape="0">
                    <a:schemeClr val="tx1">
                      <a:alpha val="90000"/>
                    </a:schemeClr>
                  </a:outerShdw>
                </a:effectLst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Personnel Management Record Keeping</a:t>
            </a:r>
          </a:p>
          <a:p>
            <a:pPr marL="0" indent="0" algn="ctr">
              <a:buFont typeface="Arial" panose="020B0604020202020204" pitchFamily="34" charset="0"/>
              <a:buNone/>
            </a:pPr>
            <a:r>
              <a:rPr lang="en-US" sz="4800" b="1" dirty="0">
                <a:solidFill>
                  <a:schemeClr val="bg1"/>
                </a:solidFill>
                <a:effectLst>
                  <a:glow>
                    <a:srgbClr val="B0B0B1"/>
                  </a:glow>
                  <a:outerShdw dist="50800" dir="6600000" sx="99000" sy="99000" algn="ctr" rotWithShape="0">
                    <a:schemeClr val="tx1">
                      <a:alpha val="90000"/>
                    </a:schemeClr>
                  </a:outerShdw>
                </a:effectLst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Employee Progress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0B145CB9-32C7-4E90-BFC9-E9D72EBEA639}"/>
              </a:ext>
            </a:extLst>
          </p:cNvPr>
          <p:cNvSpPr txBox="1">
            <a:spLocks/>
          </p:cNvSpPr>
          <p:nvPr/>
        </p:nvSpPr>
        <p:spPr>
          <a:xfrm>
            <a:off x="99822" y="601587"/>
            <a:ext cx="4772950" cy="1325563"/>
          </a:xfrm>
          <a:prstGeom prst="rect">
            <a:avLst/>
          </a:prstGeom>
          <a:effectLst>
            <a:glow rad="127000">
              <a:srgbClr val="BF9000"/>
            </a:glow>
          </a:effectLst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8000" b="1" dirty="0">
                <a:solidFill>
                  <a:schemeClr val="bg1"/>
                </a:solidFill>
                <a:effectLst>
                  <a:glow rad="50800">
                    <a:srgbClr val="BF9000">
                      <a:alpha val="70000"/>
                    </a:srgbClr>
                  </a:glow>
                  <a:outerShdw blurRad="88900" dist="50800" dir="5400000" algn="ctr" rotWithShape="0">
                    <a:schemeClr val="tx1"/>
                  </a:outerShdw>
                </a:effectLst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Problem</a:t>
            </a:r>
          </a:p>
        </p:txBody>
      </p:sp>
    </p:spTree>
    <p:extLst>
      <p:ext uri="{BB962C8B-B14F-4D97-AF65-F5344CB8AC3E}">
        <p14:creationId xmlns:p14="http://schemas.microsoft.com/office/powerpoint/2010/main" val="39040615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uiExpand="1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Rectangle 14">
            <a:extLst>
              <a:ext uri="{FF2B5EF4-FFF2-40B4-BE49-F238E27FC236}">
                <a16:creationId xmlns:a16="http://schemas.microsoft.com/office/drawing/2014/main" id="{7CA0DAA6-33B8-4A25-810D-2F4D816FB4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4972594" cy="68580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B6F36C-5A7C-4F5D-977B-93D02300DDC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02019" y="2020187"/>
            <a:ext cx="4452278" cy="3721394"/>
          </a:xfrm>
          <a:noFill/>
          <a:effectLst>
            <a:glow rad="50800">
              <a:srgbClr val="B0B0B1"/>
            </a:glow>
          </a:effectLst>
        </p:spPr>
        <p:txBody>
          <a:bodyPr vert="horz" lIns="91440" tIns="45720" rIns="91440" bIns="45720" rtlCol="0">
            <a:noAutofit/>
          </a:bodyPr>
          <a:lstStyle/>
          <a:p>
            <a:pPr marL="0" indent="0" algn="ctr">
              <a:buNone/>
            </a:pPr>
            <a:r>
              <a:rPr lang="en-US" sz="4800" b="1" dirty="0">
                <a:solidFill>
                  <a:schemeClr val="bg1"/>
                </a:solidFill>
                <a:effectLst>
                  <a:glow>
                    <a:srgbClr val="B0B0B1"/>
                  </a:glow>
                  <a:outerShdw dist="50800" dir="6600000" sx="99000" sy="99000" algn="ctr" rotWithShape="0">
                    <a:schemeClr val="tx1">
                      <a:alpha val="90000"/>
                    </a:schemeClr>
                  </a:outerShdw>
                </a:effectLst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Create a personnel management system that tracks employee in and out times by use of a barcode system.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473AECD5-3A4B-4515-82F4-09BADA66503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66" r="-1" b="-1"/>
          <a:stretch/>
        </p:blipFill>
        <p:spPr>
          <a:xfrm>
            <a:off x="4654297" y="10"/>
            <a:ext cx="7537704" cy="685799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E9634EB5-D004-41AA-980F-3750DA377C82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1412876" y="6145619"/>
            <a:ext cx="779124" cy="712381"/>
          </a:xfrm>
          <a:prstGeom prst="rect">
            <a:avLst/>
          </a:prstGeom>
        </p:spPr>
      </p:pic>
      <p:sp>
        <p:nvSpPr>
          <p:cNvPr id="9" name="Title 1">
            <a:extLst>
              <a:ext uri="{FF2B5EF4-FFF2-40B4-BE49-F238E27FC236}">
                <a16:creationId xmlns:a16="http://schemas.microsoft.com/office/drawing/2014/main" id="{7AA56A0F-D16F-4D5C-8192-BA56A89C7E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822" y="567144"/>
            <a:ext cx="4772950" cy="1325563"/>
          </a:xfrm>
          <a:effectLst>
            <a:glow rad="127000">
              <a:srgbClr val="BF9000"/>
            </a:glow>
          </a:effectLst>
        </p:spPr>
        <p:txBody>
          <a:bodyPr>
            <a:normAutofit/>
          </a:bodyPr>
          <a:lstStyle/>
          <a:p>
            <a:pPr algn="ctr"/>
            <a:r>
              <a:rPr lang="en-US" sz="8000" b="1" dirty="0">
                <a:solidFill>
                  <a:schemeClr val="bg1"/>
                </a:solidFill>
                <a:effectLst>
                  <a:glow rad="50800">
                    <a:srgbClr val="BF9000">
                      <a:alpha val="70000"/>
                    </a:srgbClr>
                  </a:glow>
                  <a:outerShdw blurRad="88900" dist="50800" dir="5400000" algn="ctr" rotWithShape="0">
                    <a:schemeClr val="tx1"/>
                  </a:outerShdw>
                </a:effectLst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Solution</a:t>
            </a:r>
          </a:p>
        </p:txBody>
      </p:sp>
    </p:spTree>
    <p:extLst>
      <p:ext uri="{BB962C8B-B14F-4D97-AF65-F5344CB8AC3E}">
        <p14:creationId xmlns:p14="http://schemas.microsoft.com/office/powerpoint/2010/main" val="4416428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Background pattern&#10;&#10;Description automatically generated">
            <a:extLst>
              <a:ext uri="{FF2B5EF4-FFF2-40B4-BE49-F238E27FC236}">
                <a16:creationId xmlns:a16="http://schemas.microsoft.com/office/drawing/2014/main" id="{DD2564C6-8334-4445-BE93-87F53E7D44E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4745" b="-1"/>
          <a:stretch/>
        </p:blipFill>
        <p:spPr>
          <a:xfrm>
            <a:off x="0" y="0"/>
            <a:ext cx="9141724" cy="6863475"/>
          </a:xfrm>
          <a:custGeom>
            <a:avLst/>
            <a:gdLst/>
            <a:ahLst/>
            <a:cxnLst/>
            <a:rect l="l" t="t" r="r" b="b"/>
            <a:pathLst>
              <a:path w="9141744" h="6863485">
                <a:moveTo>
                  <a:pt x="0" y="0"/>
                </a:moveTo>
                <a:lnTo>
                  <a:pt x="5963051" y="0"/>
                </a:lnTo>
                <a:lnTo>
                  <a:pt x="9141744" y="6863485"/>
                </a:lnTo>
                <a:lnTo>
                  <a:pt x="0" y="6863485"/>
                </a:lnTo>
                <a:lnTo>
                  <a:pt x="0" y="0"/>
                </a:lnTo>
                <a:close/>
              </a:path>
            </a:pathLst>
          </a:cu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5FBC8B0E-1D97-485A-8FEC-15CE28E77BF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8978" b="93066" l="10000" r="90000">
                        <a14:foregroundMark x1="53577" y1="9051" x2="53577" y2="9051"/>
                        <a14:foregroundMark x1="47518" y1="93066" x2="47518" y2="93066"/>
                      </a14:backgroundRemoval>
                    </a14:imgEffect>
                    <a14:imgEffect>
                      <a14:artisticPlasticWrap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6583" b="-3"/>
          <a:stretch/>
        </p:blipFill>
        <p:spPr>
          <a:xfrm>
            <a:off x="6326372" y="1169077"/>
            <a:ext cx="5472224" cy="6151749"/>
          </a:xfrm>
          <a:custGeom>
            <a:avLst/>
            <a:gdLst/>
            <a:ahLst/>
            <a:cxnLst/>
            <a:rect l="l" t="t" r="r" b="b"/>
            <a:pathLst>
              <a:path w="6401647" h="6852994">
                <a:moveTo>
                  <a:pt x="354282" y="0"/>
                </a:moveTo>
                <a:lnTo>
                  <a:pt x="6401647" y="0"/>
                </a:lnTo>
                <a:lnTo>
                  <a:pt x="6401647" y="6852994"/>
                </a:lnTo>
                <a:lnTo>
                  <a:pt x="0" y="6852994"/>
                </a:lnTo>
                <a:lnTo>
                  <a:pt x="0" y="6852993"/>
                </a:lnTo>
                <a:lnTo>
                  <a:pt x="3528116" y="6852993"/>
                </a:lnTo>
                <a:close/>
              </a:path>
            </a:pathLst>
          </a:cu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0CE10B27-3C63-42A3-969F-332DE90228FF}"/>
              </a:ext>
            </a:extLst>
          </p:cNvPr>
          <p:cNvPicPr>
            <a:picLocks noChangeAspect="1"/>
          </p:cNvPicPr>
          <p:nvPr/>
        </p:nvPicPr>
        <p:blipFill>
          <a:blip r:embed="rId5">
            <a:alphaModFix amt="35000"/>
          </a:blip>
          <a:stretch>
            <a:fillRect/>
          </a:stretch>
        </p:blipFill>
        <p:spPr>
          <a:xfrm>
            <a:off x="11717079" y="6423763"/>
            <a:ext cx="474921" cy="434237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E0AF2403-8D8C-4816-A46F-820F2DC8B2A1}"/>
              </a:ext>
            </a:extLst>
          </p:cNvPr>
          <p:cNvPicPr>
            <a:picLocks noChangeAspect="1"/>
          </p:cNvPicPr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1412876" y="6145619"/>
            <a:ext cx="779124" cy="712381"/>
          </a:xfrm>
          <a:prstGeom prst="rect">
            <a:avLst/>
          </a:prstGeom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C12E5BB7-221E-4EC9-9FF7-B920B2372161}"/>
              </a:ext>
            </a:extLst>
          </p:cNvPr>
          <p:cNvSpPr txBox="1">
            <a:spLocks/>
          </p:cNvSpPr>
          <p:nvPr/>
        </p:nvSpPr>
        <p:spPr>
          <a:xfrm>
            <a:off x="6326372" y="106893"/>
            <a:ext cx="5865628" cy="121674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8000" dirty="0">
                <a:effectLst>
                  <a:glow rad="50800">
                    <a:schemeClr val="accent1">
                      <a:lumMod val="40000"/>
                      <a:lumOff val="60000"/>
                      <a:alpha val="70000"/>
                    </a:schemeClr>
                  </a:glow>
                  <a:outerShdw blurRad="63500" dist="50800" dir="6600000" sx="99000" sy="99000" algn="ctr" rotWithShape="0">
                    <a:schemeClr val="tx1"/>
                  </a:outerShdw>
                </a:effectLst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Technologies Used</a:t>
            </a:r>
          </a:p>
        </p:txBody>
      </p:sp>
    </p:spTree>
    <p:extLst>
      <p:ext uri="{BB962C8B-B14F-4D97-AF65-F5344CB8AC3E}">
        <p14:creationId xmlns:p14="http://schemas.microsoft.com/office/powerpoint/2010/main" val="25122323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Rectangle 24">
            <a:extLst>
              <a:ext uri="{FF2B5EF4-FFF2-40B4-BE49-F238E27FC236}">
                <a16:creationId xmlns:a16="http://schemas.microsoft.com/office/drawing/2014/main" id="{022BDE4A-8A20-4A69-9C5A-581C82036A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0CE10B27-3C63-42A3-969F-332DE90228FF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2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encilSketch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52629" y="42530"/>
            <a:ext cx="12192000" cy="6815470"/>
          </a:xfrm>
          <a:prstGeom prst="rect">
            <a:avLst/>
          </a:prstGeom>
          <a:ln w="190500" cap="sq">
            <a:solidFill>
              <a:srgbClr val="C8C6BD"/>
            </a:solidFill>
            <a:prstDash val="solid"/>
            <a:miter lim="800000"/>
          </a:ln>
          <a:effectLst>
            <a:outerShdw blurRad="254000" algn="bl" rotWithShape="0">
              <a:srgbClr val="000000">
                <a:alpha val="43000"/>
              </a:srgbClr>
            </a:outerShdw>
          </a:effectLst>
          <a:scene3d>
            <a:camera prst="perspectiveFront" fov="5400000"/>
            <a:lightRig rig="threePt" dir="t">
              <a:rot lat="0" lon="0" rev="2100000"/>
            </a:lightRig>
          </a:scene3d>
          <a:sp3d extrusionH="25400">
            <a:bevelT w="304800" h="152400" prst="hardEdge"/>
            <a:extrusionClr>
              <a:srgbClr val="000000"/>
            </a:extrusionClr>
          </a:sp3d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C0938B06-4F0D-4F73-A97C-3CA6EB1B14C0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8978" b="93066" l="10000" r="90000">
                        <a14:foregroundMark x1="53577" y1="9051" x2="53577" y2="9051"/>
                        <a14:foregroundMark x1="47518" y1="93066" x2="47518" y2="93066"/>
                      </a14:backgroundRemoval>
                    </a14:imgEffect>
                    <a14:imgEffect>
                      <a14:artisticPlasticWrap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9559" y="4968060"/>
            <a:ext cx="1889940" cy="188994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2F435211-D359-49CB-8A24-2E01718B76CC}"/>
              </a:ext>
            </a:extLst>
          </p:cNvPr>
          <p:cNvSpPr txBox="1"/>
          <p:nvPr/>
        </p:nvSpPr>
        <p:spPr>
          <a:xfrm>
            <a:off x="4490484" y="1604411"/>
            <a:ext cx="441251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>
                <a:effectLst>
                  <a:glow rad="25400">
                    <a:srgbClr val="B0B0B1">
                      <a:alpha val="70000"/>
                    </a:srgbClr>
                  </a:glow>
                  <a:outerShdw blurRad="50800" dist="50800" dir="5400000" algn="ctr" rotWithShape="0">
                    <a:srgbClr val="B0B0B1"/>
                  </a:outerShdw>
                </a:effectLst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Software Technologies</a:t>
            </a:r>
            <a:endParaRPr lang="en-US" sz="3600" dirty="0">
              <a:effectLst>
                <a:glow rad="25400">
                  <a:srgbClr val="B0B0B1">
                    <a:alpha val="70000"/>
                  </a:srgbClr>
                </a:glow>
                <a:outerShdw blurRad="50800" dist="50800" dir="5400000" algn="ctr" rotWithShape="0">
                  <a:srgbClr val="B0B0B1"/>
                </a:outerShdw>
              </a:effectLst>
              <a:latin typeface="Microsoft Himalaya" panose="01010100010101010101" pitchFamily="2" charset="0"/>
              <a:ea typeface="Microsoft Himalaya" panose="01010100010101010101" pitchFamily="2" charset="0"/>
              <a:cs typeface="Microsoft Himalaya" panose="01010100010101010101" pitchFamily="2" charset="0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5370E6E2-BAB9-4763-AE6A-82A0787035ED}"/>
              </a:ext>
            </a:extLst>
          </p:cNvPr>
          <p:cNvSpPr txBox="1"/>
          <p:nvPr/>
        </p:nvSpPr>
        <p:spPr>
          <a:xfrm>
            <a:off x="259559" y="1605208"/>
            <a:ext cx="491224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>
                <a:effectLst>
                  <a:glow rad="25400">
                    <a:srgbClr val="B0B0B1">
                      <a:alpha val="70000"/>
                    </a:srgbClr>
                  </a:glow>
                  <a:outerShdw blurRad="50800" dist="50800" dir="5400000" algn="ctr" rotWithShape="0">
                    <a:srgbClr val="B0B0B1"/>
                  </a:outerShdw>
                </a:effectLst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Hardware Technologies</a:t>
            </a:r>
            <a:r>
              <a:rPr lang="en-US" sz="3600" dirty="0">
                <a:effectLst>
                  <a:glow rad="25400">
                    <a:srgbClr val="B0B0B1">
                      <a:alpha val="70000"/>
                    </a:srgbClr>
                  </a:glow>
                  <a:outerShdw blurRad="50800" dist="50800" dir="5400000" algn="ctr" rotWithShape="0">
                    <a:srgbClr val="B0B0B1"/>
                  </a:outerShdw>
                </a:effectLst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 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B0A9E29A-6AAC-4076-B082-54AEC76BBE89}"/>
              </a:ext>
            </a:extLst>
          </p:cNvPr>
          <p:cNvSpPr txBox="1"/>
          <p:nvPr/>
        </p:nvSpPr>
        <p:spPr>
          <a:xfrm>
            <a:off x="305389" y="2140969"/>
            <a:ext cx="4199084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dirty="0">
                <a:effectLst>
                  <a:glow rad="25400">
                    <a:srgbClr val="2F6F9E">
                      <a:alpha val="25000"/>
                    </a:srgbClr>
                  </a:glow>
                  <a:outerShdw blurRad="50800" dist="50800" dir="5400000" algn="ctr" rotWithShape="0">
                    <a:srgbClr val="B0B0B1"/>
                  </a:outerShdw>
                </a:effectLst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Laptop with suitable ports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dirty="0">
                <a:effectLst>
                  <a:glow rad="25400">
                    <a:srgbClr val="2F6F9E">
                      <a:alpha val="25000"/>
                    </a:srgbClr>
                  </a:glow>
                  <a:outerShdw blurRad="50800" dist="50800" dir="5400000" algn="ctr" rotWithShape="0">
                    <a:srgbClr val="B0B0B1"/>
                  </a:outerShdw>
                </a:effectLst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Projector with accessories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dirty="0">
                <a:effectLst>
                  <a:glow rad="25400">
                    <a:srgbClr val="2F6F9E">
                      <a:alpha val="25000"/>
                    </a:srgbClr>
                  </a:glow>
                  <a:outerShdw blurRad="50800" dist="50800" dir="5400000" algn="ctr" rotWithShape="0">
                    <a:srgbClr val="B0B0B1"/>
                  </a:outerShdw>
                </a:effectLst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Realinn RL6200 Barcode Scanner</a:t>
            </a:r>
            <a:endParaRPr lang="en-US" dirty="0">
              <a:effectLst>
                <a:glow rad="25400">
                  <a:srgbClr val="2F6F9E">
                    <a:alpha val="25000"/>
                  </a:srgbClr>
                </a:glow>
                <a:outerShdw blurRad="50800" dist="50800" dir="5400000" algn="ctr" rotWithShape="0">
                  <a:srgbClr val="B0B0B1"/>
                </a:outerShdw>
              </a:effectLst>
            </a:endParaRP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37DB3CA5-A056-4008-B106-47CA94F53C06}"/>
              </a:ext>
            </a:extLst>
          </p:cNvPr>
          <p:cNvSpPr txBox="1"/>
          <p:nvPr/>
        </p:nvSpPr>
        <p:spPr>
          <a:xfrm>
            <a:off x="9186308" y="2166797"/>
            <a:ext cx="2376377" cy="25545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dirty="0">
                <a:effectLst>
                  <a:glow rad="25400">
                    <a:srgbClr val="2F6F9E">
                      <a:alpha val="25000"/>
                    </a:srgbClr>
                  </a:glow>
                  <a:outerShdw blurRad="50800" dist="50800" dir="5400000" algn="ctr" rotWithShape="0">
                    <a:srgbClr val="B0B0B1"/>
                  </a:outerShdw>
                </a:effectLst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Java, JSP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dirty="0">
                <a:effectLst>
                  <a:glow rad="25400">
                    <a:srgbClr val="2F6F9E">
                      <a:alpha val="25000"/>
                    </a:srgbClr>
                  </a:glow>
                  <a:outerShdw blurRad="50800" dist="50800" dir="5400000" algn="ctr" rotWithShape="0">
                    <a:srgbClr val="B0B0B1"/>
                  </a:outerShdw>
                </a:effectLst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SQL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dirty="0">
                <a:effectLst>
                  <a:glow rad="25400">
                    <a:srgbClr val="2F6F9E">
                      <a:alpha val="25000"/>
                    </a:srgbClr>
                  </a:glow>
                  <a:outerShdw blurRad="50800" dist="50800" dir="5400000" algn="ctr" rotWithShape="0">
                    <a:srgbClr val="B0B0B1"/>
                  </a:outerShdw>
                </a:effectLst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HTML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dirty="0">
                <a:effectLst>
                  <a:glow rad="25400">
                    <a:srgbClr val="2F6F9E">
                      <a:alpha val="25000"/>
                    </a:srgbClr>
                  </a:glow>
                  <a:outerShdw blurRad="50800" dist="50800" dir="5400000" algn="ctr" rotWithShape="0">
                    <a:srgbClr val="B0B0B1"/>
                  </a:outerShdw>
                </a:effectLst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CSS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dirty="0">
                <a:effectLst>
                  <a:glow rad="25400">
                    <a:srgbClr val="2F6F9E">
                      <a:alpha val="25000"/>
                    </a:srgbClr>
                  </a:glow>
                  <a:outerShdw blurRad="50800" dist="50800" dir="5400000" algn="ctr" rotWithShape="0">
                    <a:srgbClr val="B0B0B1"/>
                  </a:outerShdw>
                </a:effectLst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Javascript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846AD50B-004C-4367-9FEF-64F6AEAB2776}"/>
              </a:ext>
            </a:extLst>
          </p:cNvPr>
          <p:cNvSpPr txBox="1"/>
          <p:nvPr/>
        </p:nvSpPr>
        <p:spPr>
          <a:xfrm>
            <a:off x="4747591" y="2149358"/>
            <a:ext cx="4317722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dirty="0">
                <a:effectLst>
                  <a:glow rad="25400">
                    <a:srgbClr val="2F6F9E">
                      <a:alpha val="25000"/>
                    </a:srgbClr>
                  </a:glow>
                  <a:outerShdw blurRad="50800" dist="50800" dir="5400000" algn="ctr" rotWithShape="0">
                    <a:srgbClr val="B0B0B1"/>
                  </a:outerShdw>
                </a:effectLst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Java Netbeans IDE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dirty="0">
                <a:effectLst>
                  <a:glow rad="25400">
                    <a:srgbClr val="2F6F9E">
                      <a:alpha val="25000"/>
                    </a:srgbClr>
                  </a:glow>
                  <a:outerShdw blurRad="50800" dist="50800" dir="5400000" algn="ctr" rotWithShape="0">
                    <a:srgbClr val="B0B0B1"/>
                  </a:outerShdw>
                </a:effectLst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SQL Plus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dirty="0">
                <a:effectLst>
                  <a:glow rad="25400">
                    <a:srgbClr val="2F6F9E">
                      <a:alpha val="25000"/>
                    </a:srgbClr>
                  </a:glow>
                  <a:outerShdw blurRad="50800" dist="50800" dir="5400000" algn="ctr" rotWithShape="0">
                    <a:srgbClr val="B0B0B1"/>
                  </a:outerShdw>
                </a:effectLst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Free MySQL Hosting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dirty="0">
                <a:effectLst>
                  <a:glow rad="25400">
                    <a:srgbClr val="2F6F9E">
                      <a:alpha val="25000"/>
                    </a:srgbClr>
                  </a:glow>
                  <a:outerShdw blurRad="50800" dist="50800" dir="5400000" algn="ctr" rotWithShape="0">
                    <a:srgbClr val="B0B0B1"/>
                  </a:outerShdw>
                </a:effectLst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AWS(Elastic Beanstalk/Route 53)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dirty="0">
                <a:effectLst>
                  <a:glow rad="25400">
                    <a:srgbClr val="2F6F9E">
                      <a:alpha val="25000"/>
                    </a:srgbClr>
                  </a:glow>
                  <a:outerShdw blurRad="50800" dist="50800" dir="5400000" algn="ctr" rotWithShape="0">
                    <a:srgbClr val="B0B0B1"/>
                  </a:outerShdw>
                </a:effectLst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Maria DB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dirty="0">
                <a:effectLst>
                  <a:glow rad="25400">
                    <a:srgbClr val="2F6F9E">
                      <a:alpha val="25000"/>
                    </a:srgbClr>
                  </a:glow>
                  <a:outerShdw blurRad="50800" dist="50800" dir="5400000" algn="ctr" rotWithShape="0">
                    <a:srgbClr val="B0B0B1"/>
                  </a:outerShdw>
                </a:effectLst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Paint 3D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dirty="0">
                <a:effectLst>
                  <a:glow rad="25400">
                    <a:srgbClr val="2F6F9E">
                      <a:alpha val="25000"/>
                    </a:srgbClr>
                  </a:glow>
                  <a:outerShdw blurRad="50800" dist="50800" dir="5400000" algn="ctr" rotWithShape="0">
                    <a:srgbClr val="B0B0B1"/>
                  </a:outerShdw>
                </a:effectLst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PowerPoint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dirty="0">
                <a:effectLst>
                  <a:glow rad="25400">
                    <a:srgbClr val="2F6F9E">
                      <a:alpha val="25000"/>
                    </a:srgbClr>
                  </a:glow>
                  <a:outerShdw blurRad="50800" dist="50800" dir="5400000" algn="ctr" rotWithShape="0">
                    <a:srgbClr val="B0B0B1"/>
                  </a:outerShdw>
                </a:effectLst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Adobe Photoshop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dirty="0">
                <a:effectLst>
                  <a:glow rad="25400">
                    <a:srgbClr val="2F6F9E">
                      <a:alpha val="25000"/>
                    </a:srgbClr>
                  </a:glow>
                  <a:outerShdw blurRad="50800" dist="50800" dir="5400000" algn="ctr" rotWithShape="0">
                    <a:srgbClr val="B0B0B1"/>
                  </a:outerShdw>
                </a:effectLst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Free Logo Design</a:t>
            </a:r>
          </a:p>
        </p:txBody>
      </p:sp>
      <p:pic>
        <p:nvPicPr>
          <p:cNvPr id="55" name="Picture 54">
            <a:extLst>
              <a:ext uri="{FF2B5EF4-FFF2-40B4-BE49-F238E27FC236}">
                <a16:creationId xmlns:a16="http://schemas.microsoft.com/office/drawing/2014/main" id="{68831434-5296-402F-AE98-0ED3B60270C3}"/>
              </a:ext>
            </a:extLst>
          </p:cNvPr>
          <p:cNvPicPr>
            <a:picLocks noChangeAspect="1"/>
          </p:cNvPicPr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1288832" y="6031646"/>
            <a:ext cx="779124" cy="712381"/>
          </a:xfrm>
          <a:prstGeom prst="rect">
            <a:avLst/>
          </a:prstGeom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456C03F2-972D-46A5-B25A-E188C3F7DF0E}"/>
              </a:ext>
            </a:extLst>
          </p:cNvPr>
          <p:cNvSpPr txBox="1"/>
          <p:nvPr/>
        </p:nvSpPr>
        <p:spPr>
          <a:xfrm>
            <a:off x="8625567" y="1604411"/>
            <a:ext cx="441251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>
                <a:effectLst>
                  <a:glow rad="25400">
                    <a:srgbClr val="B0B0B1">
                      <a:alpha val="70000"/>
                    </a:srgbClr>
                  </a:glow>
                  <a:outerShdw blurRad="50800" dist="50800" dir="5400000" algn="ctr" rotWithShape="0">
                    <a:srgbClr val="B0B0B1"/>
                  </a:outerShdw>
                </a:effectLst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Coding Languages</a:t>
            </a:r>
            <a:endParaRPr lang="en-US" sz="3600" dirty="0">
              <a:effectLst>
                <a:glow rad="25400">
                  <a:srgbClr val="B0B0B1">
                    <a:alpha val="70000"/>
                  </a:srgbClr>
                </a:glow>
                <a:outerShdw blurRad="50800" dist="50800" dir="5400000" algn="ctr" rotWithShape="0">
                  <a:srgbClr val="B0B0B1"/>
                </a:outerShdw>
              </a:effectLst>
              <a:latin typeface="Microsoft Himalaya" panose="01010100010101010101" pitchFamily="2" charset="0"/>
              <a:ea typeface="Microsoft Himalaya" panose="01010100010101010101" pitchFamily="2" charset="0"/>
              <a:cs typeface="Microsoft Himalaya" panose="01010100010101010101" pitchFamily="2" charset="0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1B526ED9-2E5D-4FBD-8A67-DEC4BCB6D144}"/>
              </a:ext>
            </a:extLst>
          </p:cNvPr>
          <p:cNvSpPr txBox="1">
            <a:spLocks/>
          </p:cNvSpPr>
          <p:nvPr/>
        </p:nvSpPr>
        <p:spPr>
          <a:xfrm>
            <a:off x="0" y="437550"/>
            <a:ext cx="12192000" cy="121674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8000" dirty="0">
                <a:effectLst>
                  <a:glow rad="50800">
                    <a:schemeClr val="accent1">
                      <a:lumMod val="40000"/>
                      <a:lumOff val="60000"/>
                      <a:alpha val="70000"/>
                    </a:schemeClr>
                  </a:glow>
                  <a:outerShdw blurRad="63500" dist="50800" dir="6600000" sx="99000" sy="99000" algn="ctr" rotWithShape="0">
                    <a:schemeClr val="tx1"/>
                  </a:outerShdw>
                </a:effectLst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Technologies Used</a:t>
            </a:r>
          </a:p>
        </p:txBody>
      </p:sp>
    </p:spTree>
    <p:extLst>
      <p:ext uri="{BB962C8B-B14F-4D97-AF65-F5344CB8AC3E}">
        <p14:creationId xmlns:p14="http://schemas.microsoft.com/office/powerpoint/2010/main" val="6062258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8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500"/>
                            </p:stCondLst>
                            <p:childTnLst>
                              <p:par>
                                <p:cTn id="2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9" dur="2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2000"/>
                            </p:stCondLst>
                            <p:childTnLst>
                              <p:par>
                                <p:cTn id="31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3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6" grpId="0"/>
      <p:bldP spid="44" grpId="0"/>
      <p:bldP spid="45" grpId="0"/>
      <p:bldP spid="46" grpId="0"/>
      <p:bldP spid="24" grpId="0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161</TotalTime>
  <Words>266</Words>
  <Application>Microsoft Office PowerPoint</Application>
  <PresentationFormat>Widescreen</PresentationFormat>
  <Paragraphs>61</Paragraphs>
  <Slides>18</Slides>
  <Notes>0</Notes>
  <HiddenSlides>5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3" baseType="lpstr">
      <vt:lpstr>Arial</vt:lpstr>
      <vt:lpstr>Calibri</vt:lpstr>
      <vt:lpstr>Calibri Light</vt:lpstr>
      <vt:lpstr>Microsoft Himalaya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Solution</vt:lpstr>
      <vt:lpstr>PowerPoint Presentation</vt:lpstr>
      <vt:lpstr>PowerPoint Presentation</vt:lpstr>
      <vt:lpstr>PowerPoint Presentation</vt:lpstr>
      <vt:lpstr>User Stories Cont.</vt:lpstr>
      <vt:lpstr>Context Diagram</vt:lpstr>
      <vt:lpstr>PowerPoint Presentation</vt:lpstr>
      <vt:lpstr>PowerPoint Presentation</vt:lpstr>
      <vt:lpstr>PowerPoint Presentation</vt:lpstr>
      <vt:lpstr>PowerPoint Presentation</vt:lpstr>
      <vt:lpstr>Live Demo 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Anthony Orengo</dc:creator>
  <cp:lastModifiedBy>Anthony Orengo</cp:lastModifiedBy>
  <cp:revision>3</cp:revision>
  <dcterms:created xsi:type="dcterms:W3CDTF">2021-03-03T13:58:43Z</dcterms:created>
  <dcterms:modified xsi:type="dcterms:W3CDTF">2021-03-03T16:40:10Z</dcterms:modified>
</cp:coreProperties>
</file>

<file path=docProps/thumbnail.jpeg>
</file>